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5143500" type="screen16x9"/>
  <p:notesSz cx="6858000" cy="9144000"/>
  <p:embeddedFontLst>
    <p:embeddedFont>
      <p:font typeface="Abhaya Libre ExtraBold" panose="020B0604020202020204" charset="0"/>
      <p:bold r:id="rId28"/>
    </p:embeddedFont>
    <p:embeddedFont>
      <p:font typeface="Abhaya Libre SemiBold" panose="020B0604020202020204" charset="0"/>
      <p:regular r:id="rId29"/>
      <p:bold r:id="rId30"/>
    </p:embeddedFont>
    <p:embeddedFont>
      <p:font typeface="Barlow Semi Condensed" panose="00000506000000000000" pitchFamily="2" charset="0"/>
      <p:regular r:id="rId31"/>
      <p:bold r:id="rId32"/>
      <p:italic r:id="rId33"/>
      <p:boldItalic r:id="rId34"/>
    </p:embeddedFon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Lato Black" panose="020F0502020204030203" pitchFamily="34" charset="0"/>
      <p:bold r:id="rId39"/>
      <p:boldItalic r:id="rId40"/>
    </p:embeddedFont>
    <p:embeddedFont>
      <p:font typeface="Proxima Nova" panose="020B0604020202020204" charset="0"/>
      <p:regular r:id="rId41"/>
      <p:bold r:id="rId42"/>
      <p:italic r:id="rId43"/>
      <p:boldItalic r:id="rId44"/>
    </p:embeddedFont>
    <p:embeddedFont>
      <p:font typeface="Proxima Nova Semibold" panose="020B0604020202020204" charset="0"/>
      <p:regular r:id="rId45"/>
      <p:bold r:id="rId46"/>
      <p:boldItalic r:id="rId47"/>
    </p:embeddedFont>
    <p:embeddedFont>
      <p:font typeface="Raleway" pitchFamily="2" charset="0"/>
      <p:regular r:id="rId48"/>
      <p:bold r:id="rId49"/>
      <p:italic r:id="rId50"/>
      <p:boldItalic r:id="rId51"/>
    </p:embeddedFont>
    <p:embeddedFont>
      <p:font typeface="Raleway ExtraBold" pitchFamily="2" charset="0"/>
      <p:bold r:id="rId52"/>
      <p:boldItalic r:id="rId53"/>
    </p:embeddedFont>
    <p:embeddedFont>
      <p:font typeface="Raleway SemiBold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108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8" Type="http://schemas.openxmlformats.org/officeDocument/2006/relationships/slide" Target="slides/slide6.xml"/><Relationship Id="rId51" Type="http://schemas.openxmlformats.org/officeDocument/2006/relationships/font" Target="fonts/font2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font" Target="fonts/font30.fntdata"/><Relationship Id="rId10" Type="http://schemas.openxmlformats.org/officeDocument/2006/relationships/slide" Target="slides/slide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9b903dbd57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9b903dbd57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9b903dbd5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9b903dbd5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9b903dbd57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9b903dbd57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a1bc6f9d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a1bc6f9d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9b903dbd57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9b903dbd57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a023fae05f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a023fae05f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9b903dbd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9b903dbd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8636ba7f4ce2e9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8636ba7f4ce2e9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b903dbd5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b903dbd5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9b999638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9b999638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9cf4ec1c66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9cf4ec1c66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b9996388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b9996388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a1bc683cb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a1bc683cb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1838595c0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1838595c0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9d135a9f0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9d135a9f0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9b903dbd57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9b903dbd57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0da51095d_0_15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a0da51095d_0_15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023fae05f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a023fae05f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023fae05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023fae05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1838595c0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1838595c0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1838595c0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1838595c0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838595c0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1838595c0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838595c0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1838595c0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NAs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838595c0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1838595c0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713322" y="-2624744"/>
            <a:ext cx="4475172" cy="3158836"/>
          </a:xfrm>
          <a:custGeom>
            <a:avLst/>
            <a:gdLst/>
            <a:ahLst/>
            <a:cxnLst/>
            <a:rect l="l" t="t" r="r" b="b"/>
            <a:pathLst>
              <a:path w="138304" h="97623" extrusionOk="0">
                <a:moveTo>
                  <a:pt x="894" y="1"/>
                </a:moveTo>
                <a:cubicBezTo>
                  <a:pt x="299" y="4835"/>
                  <a:pt x="1" y="9680"/>
                  <a:pt x="561" y="14502"/>
                </a:cubicBezTo>
                <a:cubicBezTo>
                  <a:pt x="1442" y="22051"/>
                  <a:pt x="4728" y="29659"/>
                  <a:pt x="10907" y="34064"/>
                </a:cubicBezTo>
                <a:cubicBezTo>
                  <a:pt x="17336" y="38648"/>
                  <a:pt x="25718" y="39136"/>
                  <a:pt x="33577" y="39898"/>
                </a:cubicBezTo>
                <a:cubicBezTo>
                  <a:pt x="41435" y="40660"/>
                  <a:pt x="49936" y="42184"/>
                  <a:pt x="55210" y="48054"/>
                </a:cubicBezTo>
                <a:cubicBezTo>
                  <a:pt x="59258" y="52543"/>
                  <a:pt x="60651" y="58734"/>
                  <a:pt x="62497" y="64497"/>
                </a:cubicBezTo>
                <a:cubicBezTo>
                  <a:pt x="64342" y="70259"/>
                  <a:pt x="67236" y="76320"/>
                  <a:pt x="72760" y="78784"/>
                </a:cubicBezTo>
                <a:cubicBezTo>
                  <a:pt x="74981" y="79783"/>
                  <a:pt x="77357" y="80085"/>
                  <a:pt x="79798" y="80085"/>
                </a:cubicBezTo>
                <a:cubicBezTo>
                  <a:pt x="83546" y="80085"/>
                  <a:pt x="87450" y="79372"/>
                  <a:pt x="91192" y="79372"/>
                </a:cubicBezTo>
                <a:cubicBezTo>
                  <a:pt x="93697" y="79372"/>
                  <a:pt x="96130" y="79692"/>
                  <a:pt x="98394" y="80761"/>
                </a:cubicBezTo>
                <a:cubicBezTo>
                  <a:pt x="105133" y="83951"/>
                  <a:pt x="107812" y="92607"/>
                  <a:pt x="114384" y="96120"/>
                </a:cubicBezTo>
                <a:cubicBezTo>
                  <a:pt x="116331" y="97156"/>
                  <a:pt x="118443" y="97622"/>
                  <a:pt x="120584" y="97622"/>
                </a:cubicBezTo>
                <a:cubicBezTo>
                  <a:pt x="125943" y="97622"/>
                  <a:pt x="131480" y="94700"/>
                  <a:pt x="135054" y="90488"/>
                </a:cubicBezTo>
                <a:cubicBezTo>
                  <a:pt x="136292" y="89024"/>
                  <a:pt x="137363" y="87428"/>
                  <a:pt x="138292" y="85761"/>
                </a:cubicBezTo>
                <a:lnTo>
                  <a:pt x="13830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8872388" y="4917226"/>
            <a:ext cx="141046" cy="122150"/>
          </a:xfrm>
          <a:custGeom>
            <a:avLst/>
            <a:gdLst/>
            <a:ahLst/>
            <a:cxnLst/>
            <a:rect l="l" t="t" r="r" b="b"/>
            <a:pathLst>
              <a:path w="4359" h="3775" extrusionOk="0">
                <a:moveTo>
                  <a:pt x="2180" y="0"/>
                </a:moveTo>
                <a:lnTo>
                  <a:pt x="1" y="3774"/>
                </a:lnTo>
                <a:lnTo>
                  <a:pt x="4359" y="3774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48346" y="110851"/>
            <a:ext cx="141046" cy="122570"/>
          </a:xfrm>
          <a:custGeom>
            <a:avLst/>
            <a:gdLst/>
            <a:ahLst/>
            <a:cxnLst/>
            <a:rect l="l" t="t" r="r" b="b"/>
            <a:pathLst>
              <a:path w="4359" h="3788" extrusionOk="0">
                <a:moveTo>
                  <a:pt x="2191" y="1"/>
                </a:moveTo>
                <a:lnTo>
                  <a:pt x="1" y="3787"/>
                </a:lnTo>
                <a:lnTo>
                  <a:pt x="4358" y="3787"/>
                </a:lnTo>
                <a:lnTo>
                  <a:pt x="219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47958" y="1385153"/>
            <a:ext cx="141823" cy="122538"/>
          </a:xfrm>
          <a:custGeom>
            <a:avLst/>
            <a:gdLst/>
            <a:ahLst/>
            <a:cxnLst/>
            <a:rect l="l" t="t" r="r" b="b"/>
            <a:pathLst>
              <a:path w="4383" h="3787" extrusionOk="0">
                <a:moveTo>
                  <a:pt x="2191" y="1"/>
                </a:moveTo>
                <a:lnTo>
                  <a:pt x="1" y="3787"/>
                </a:lnTo>
                <a:lnTo>
                  <a:pt x="4382" y="3787"/>
                </a:lnTo>
                <a:lnTo>
                  <a:pt x="2191" y="1"/>
                </a:lnTo>
                <a:close/>
              </a:path>
            </a:pathLst>
          </a:custGeom>
          <a:solidFill>
            <a:srgbClr val="6DB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48346" y="2929733"/>
            <a:ext cx="141046" cy="122958"/>
          </a:xfrm>
          <a:custGeom>
            <a:avLst/>
            <a:gdLst/>
            <a:ahLst/>
            <a:cxnLst/>
            <a:rect l="l" t="t" r="r" b="b"/>
            <a:pathLst>
              <a:path w="4359" h="3800" extrusionOk="0">
                <a:moveTo>
                  <a:pt x="2168" y="1"/>
                </a:moveTo>
                <a:lnTo>
                  <a:pt x="1" y="3799"/>
                </a:lnTo>
                <a:lnTo>
                  <a:pt x="4358" y="3799"/>
                </a:lnTo>
                <a:lnTo>
                  <a:pt x="2168" y="1"/>
                </a:lnTo>
                <a:close/>
              </a:path>
            </a:pathLst>
          </a:custGeom>
          <a:solidFill>
            <a:srgbClr val="07030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376331" y="3887468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1"/>
                </a:moveTo>
                <a:cubicBezTo>
                  <a:pt x="0" y="1"/>
                  <a:pt x="0" y="1918"/>
                  <a:pt x="1238" y="1918"/>
                </a:cubicBezTo>
                <a:cubicBezTo>
                  <a:pt x="2477" y="1918"/>
                  <a:pt x="2477" y="1"/>
                  <a:pt x="1238" y="1"/>
                </a:cubicBezTo>
                <a:close/>
              </a:path>
            </a:pathLst>
          </a:custGeom>
          <a:solidFill>
            <a:srgbClr val="F2E2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473536" y="83910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0"/>
                </a:moveTo>
                <a:cubicBezTo>
                  <a:pt x="0" y="0"/>
                  <a:pt x="0" y="1917"/>
                  <a:pt x="1238" y="1917"/>
                </a:cubicBezTo>
                <a:cubicBezTo>
                  <a:pt x="2477" y="1917"/>
                  <a:pt x="2477" y="0"/>
                  <a:pt x="1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78794" y="2187676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0"/>
                </a:moveTo>
                <a:cubicBezTo>
                  <a:pt x="0" y="0"/>
                  <a:pt x="0" y="1917"/>
                  <a:pt x="1238" y="1917"/>
                </a:cubicBezTo>
                <a:cubicBezTo>
                  <a:pt x="2477" y="1917"/>
                  <a:pt x="2477" y="0"/>
                  <a:pt x="12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9036881" y="1007338"/>
            <a:ext cx="20450" cy="455399"/>
          </a:xfrm>
          <a:custGeom>
            <a:avLst/>
            <a:gdLst/>
            <a:ahLst/>
            <a:cxnLst/>
            <a:rect l="l" t="t" r="r" b="b"/>
            <a:pathLst>
              <a:path w="632" h="14074" extrusionOk="0">
                <a:moveTo>
                  <a:pt x="322" y="0"/>
                </a:moveTo>
                <a:cubicBezTo>
                  <a:pt x="155" y="0"/>
                  <a:pt x="0" y="143"/>
                  <a:pt x="0" y="322"/>
                </a:cubicBezTo>
                <a:lnTo>
                  <a:pt x="0" y="2239"/>
                </a:lnTo>
                <a:cubicBezTo>
                  <a:pt x="0" y="2405"/>
                  <a:pt x="143" y="2548"/>
                  <a:pt x="322" y="2548"/>
                </a:cubicBezTo>
                <a:cubicBezTo>
                  <a:pt x="476" y="2548"/>
                  <a:pt x="631" y="2417"/>
                  <a:pt x="631" y="2239"/>
                </a:cubicBezTo>
                <a:lnTo>
                  <a:pt x="631" y="322"/>
                </a:lnTo>
                <a:cubicBezTo>
                  <a:pt x="631" y="155"/>
                  <a:pt x="500" y="0"/>
                  <a:pt x="322" y="0"/>
                </a:cubicBezTo>
                <a:close/>
                <a:moveTo>
                  <a:pt x="322" y="3846"/>
                </a:moveTo>
                <a:cubicBezTo>
                  <a:pt x="155" y="3846"/>
                  <a:pt x="0" y="3977"/>
                  <a:pt x="0" y="4156"/>
                </a:cubicBezTo>
                <a:lnTo>
                  <a:pt x="0" y="6073"/>
                </a:lnTo>
                <a:cubicBezTo>
                  <a:pt x="0" y="6239"/>
                  <a:pt x="143" y="6394"/>
                  <a:pt x="322" y="6394"/>
                </a:cubicBezTo>
                <a:cubicBezTo>
                  <a:pt x="476" y="6394"/>
                  <a:pt x="631" y="6251"/>
                  <a:pt x="631" y="6073"/>
                </a:cubicBezTo>
                <a:lnTo>
                  <a:pt x="631" y="4156"/>
                </a:lnTo>
                <a:cubicBezTo>
                  <a:pt x="631" y="3989"/>
                  <a:pt x="500" y="3846"/>
                  <a:pt x="322" y="3846"/>
                </a:cubicBezTo>
                <a:close/>
                <a:moveTo>
                  <a:pt x="322" y="7680"/>
                </a:moveTo>
                <a:cubicBezTo>
                  <a:pt x="155" y="7680"/>
                  <a:pt x="0" y="7823"/>
                  <a:pt x="0" y="8001"/>
                </a:cubicBezTo>
                <a:lnTo>
                  <a:pt x="0" y="9918"/>
                </a:lnTo>
                <a:cubicBezTo>
                  <a:pt x="0" y="10085"/>
                  <a:pt x="143" y="10228"/>
                  <a:pt x="322" y="10228"/>
                </a:cubicBezTo>
                <a:cubicBezTo>
                  <a:pt x="476" y="10228"/>
                  <a:pt x="631" y="10085"/>
                  <a:pt x="631" y="9918"/>
                </a:cubicBezTo>
                <a:lnTo>
                  <a:pt x="631" y="8001"/>
                </a:lnTo>
                <a:cubicBezTo>
                  <a:pt x="631" y="7835"/>
                  <a:pt x="500" y="7680"/>
                  <a:pt x="322" y="7680"/>
                </a:cubicBezTo>
                <a:close/>
                <a:moveTo>
                  <a:pt x="322" y="11526"/>
                </a:moveTo>
                <a:cubicBezTo>
                  <a:pt x="155" y="11526"/>
                  <a:pt x="0" y="11657"/>
                  <a:pt x="0" y="11835"/>
                </a:cubicBezTo>
                <a:lnTo>
                  <a:pt x="0" y="13752"/>
                </a:lnTo>
                <a:cubicBezTo>
                  <a:pt x="0" y="13919"/>
                  <a:pt x="143" y="14073"/>
                  <a:pt x="322" y="14073"/>
                </a:cubicBezTo>
                <a:cubicBezTo>
                  <a:pt x="476" y="14073"/>
                  <a:pt x="631" y="13919"/>
                  <a:pt x="631" y="13752"/>
                </a:cubicBezTo>
                <a:lnTo>
                  <a:pt x="631" y="11835"/>
                </a:lnTo>
                <a:cubicBezTo>
                  <a:pt x="631" y="11668"/>
                  <a:pt x="500" y="11526"/>
                  <a:pt x="322" y="115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2730209" y="4891884"/>
            <a:ext cx="579458" cy="20450"/>
          </a:xfrm>
          <a:custGeom>
            <a:avLst/>
            <a:gdLst/>
            <a:ahLst/>
            <a:cxnLst/>
            <a:rect l="l" t="t" r="r" b="b"/>
            <a:pathLst>
              <a:path w="17908" h="632" extrusionOk="0">
                <a:moveTo>
                  <a:pt x="310" y="0"/>
                </a:moveTo>
                <a:cubicBezTo>
                  <a:pt x="144" y="0"/>
                  <a:pt x="1" y="143"/>
                  <a:pt x="1" y="322"/>
                </a:cubicBezTo>
                <a:cubicBezTo>
                  <a:pt x="1" y="477"/>
                  <a:pt x="132" y="631"/>
                  <a:pt x="310" y="631"/>
                </a:cubicBezTo>
                <a:lnTo>
                  <a:pt x="2227" y="631"/>
                </a:lnTo>
                <a:cubicBezTo>
                  <a:pt x="2406" y="631"/>
                  <a:pt x="2561" y="500"/>
                  <a:pt x="2549" y="322"/>
                </a:cubicBezTo>
                <a:cubicBezTo>
                  <a:pt x="2549" y="155"/>
                  <a:pt x="2406" y="0"/>
                  <a:pt x="2227" y="0"/>
                </a:cubicBezTo>
                <a:close/>
                <a:moveTo>
                  <a:pt x="4156" y="0"/>
                </a:moveTo>
                <a:cubicBezTo>
                  <a:pt x="3989" y="0"/>
                  <a:pt x="3835" y="143"/>
                  <a:pt x="3835" y="322"/>
                </a:cubicBezTo>
                <a:cubicBezTo>
                  <a:pt x="3835" y="477"/>
                  <a:pt x="3978" y="631"/>
                  <a:pt x="4156" y="631"/>
                </a:cubicBezTo>
                <a:lnTo>
                  <a:pt x="6073" y="631"/>
                </a:lnTo>
                <a:cubicBezTo>
                  <a:pt x="6252" y="631"/>
                  <a:pt x="6394" y="500"/>
                  <a:pt x="6383" y="322"/>
                </a:cubicBezTo>
                <a:cubicBezTo>
                  <a:pt x="6383" y="155"/>
                  <a:pt x="6252" y="0"/>
                  <a:pt x="6073" y="0"/>
                </a:cubicBezTo>
                <a:close/>
                <a:moveTo>
                  <a:pt x="7990" y="0"/>
                </a:moveTo>
                <a:cubicBezTo>
                  <a:pt x="7823" y="0"/>
                  <a:pt x="7680" y="143"/>
                  <a:pt x="7680" y="322"/>
                </a:cubicBezTo>
                <a:cubicBezTo>
                  <a:pt x="7680" y="477"/>
                  <a:pt x="7811" y="631"/>
                  <a:pt x="7990" y="631"/>
                </a:cubicBezTo>
                <a:lnTo>
                  <a:pt x="9907" y="631"/>
                </a:lnTo>
                <a:cubicBezTo>
                  <a:pt x="10085" y="631"/>
                  <a:pt x="10228" y="500"/>
                  <a:pt x="10228" y="322"/>
                </a:cubicBezTo>
                <a:cubicBezTo>
                  <a:pt x="10228" y="155"/>
                  <a:pt x="10085" y="0"/>
                  <a:pt x="9907" y="0"/>
                </a:cubicBezTo>
                <a:close/>
                <a:moveTo>
                  <a:pt x="11836" y="0"/>
                </a:moveTo>
                <a:cubicBezTo>
                  <a:pt x="11669" y="0"/>
                  <a:pt x="11514" y="143"/>
                  <a:pt x="11514" y="322"/>
                </a:cubicBezTo>
                <a:cubicBezTo>
                  <a:pt x="11514" y="477"/>
                  <a:pt x="11657" y="631"/>
                  <a:pt x="11836" y="631"/>
                </a:cubicBezTo>
                <a:lnTo>
                  <a:pt x="13753" y="631"/>
                </a:lnTo>
                <a:cubicBezTo>
                  <a:pt x="13919" y="631"/>
                  <a:pt x="14062" y="500"/>
                  <a:pt x="14062" y="322"/>
                </a:cubicBezTo>
                <a:cubicBezTo>
                  <a:pt x="14062" y="155"/>
                  <a:pt x="13931" y="0"/>
                  <a:pt x="13753" y="0"/>
                </a:cubicBezTo>
                <a:close/>
                <a:moveTo>
                  <a:pt x="15658" y="0"/>
                </a:moveTo>
                <a:cubicBezTo>
                  <a:pt x="15491" y="0"/>
                  <a:pt x="15348" y="143"/>
                  <a:pt x="15348" y="322"/>
                </a:cubicBezTo>
                <a:cubicBezTo>
                  <a:pt x="15348" y="477"/>
                  <a:pt x="15479" y="631"/>
                  <a:pt x="15658" y="631"/>
                </a:cubicBezTo>
                <a:lnTo>
                  <a:pt x="17574" y="631"/>
                </a:lnTo>
                <a:cubicBezTo>
                  <a:pt x="17753" y="631"/>
                  <a:pt x="17908" y="500"/>
                  <a:pt x="17884" y="322"/>
                </a:cubicBezTo>
                <a:cubicBezTo>
                  <a:pt x="17884" y="155"/>
                  <a:pt x="17753" y="0"/>
                  <a:pt x="175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5400000">
            <a:off x="4180037" y="4419572"/>
            <a:ext cx="482774" cy="965095"/>
          </a:xfrm>
          <a:custGeom>
            <a:avLst/>
            <a:gdLst/>
            <a:ahLst/>
            <a:cxnLst/>
            <a:rect l="l" t="t" r="r" b="b"/>
            <a:pathLst>
              <a:path w="14920" h="29826" extrusionOk="0">
                <a:moveTo>
                  <a:pt x="14919" y="0"/>
                </a:moveTo>
                <a:cubicBezTo>
                  <a:pt x="6668" y="0"/>
                  <a:pt x="1" y="6668"/>
                  <a:pt x="1" y="14919"/>
                </a:cubicBezTo>
                <a:cubicBezTo>
                  <a:pt x="1" y="23158"/>
                  <a:pt x="6692" y="29825"/>
                  <a:pt x="14919" y="29825"/>
                </a:cubicBezTo>
                <a:lnTo>
                  <a:pt x="1491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354175" y="534100"/>
            <a:ext cx="1312824" cy="69801"/>
          </a:xfrm>
          <a:custGeom>
            <a:avLst/>
            <a:gdLst/>
            <a:ahLst/>
            <a:cxnLst/>
            <a:rect l="l" t="t" r="r" b="b"/>
            <a:pathLst>
              <a:path w="41601" h="2157" extrusionOk="0">
                <a:moveTo>
                  <a:pt x="41474" y="0"/>
                </a:moveTo>
                <a:cubicBezTo>
                  <a:pt x="41469" y="0"/>
                  <a:pt x="41463" y="0"/>
                  <a:pt x="41458" y="1"/>
                </a:cubicBezTo>
                <a:lnTo>
                  <a:pt x="0" y="1"/>
                </a:lnTo>
                <a:lnTo>
                  <a:pt x="0" y="2156"/>
                </a:lnTo>
                <a:lnTo>
                  <a:pt x="41434" y="2156"/>
                </a:lnTo>
                <a:cubicBezTo>
                  <a:pt x="41529" y="2156"/>
                  <a:pt x="41601" y="2085"/>
                  <a:pt x="41601" y="2002"/>
                </a:cubicBezTo>
                <a:lnTo>
                  <a:pt x="41601" y="156"/>
                </a:lnTo>
                <a:cubicBezTo>
                  <a:pt x="41601" y="68"/>
                  <a:pt x="41540" y="0"/>
                  <a:pt x="41474" y="0"/>
                </a:cubicBezTo>
                <a:close/>
              </a:path>
            </a:pathLst>
          </a:custGeom>
          <a:solidFill>
            <a:srgbClr val="07030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2965323" y="103914"/>
            <a:ext cx="378745" cy="378324"/>
          </a:xfrm>
          <a:custGeom>
            <a:avLst/>
            <a:gdLst/>
            <a:ahLst/>
            <a:cxnLst/>
            <a:rect l="l" t="t" r="r" b="b"/>
            <a:pathLst>
              <a:path w="11705" h="11692" extrusionOk="0">
                <a:moveTo>
                  <a:pt x="5859" y="0"/>
                </a:moveTo>
                <a:cubicBezTo>
                  <a:pt x="2620" y="0"/>
                  <a:pt x="1" y="2619"/>
                  <a:pt x="1" y="5846"/>
                </a:cubicBezTo>
                <a:cubicBezTo>
                  <a:pt x="1" y="9085"/>
                  <a:pt x="2620" y="11692"/>
                  <a:pt x="5859" y="11692"/>
                </a:cubicBezTo>
                <a:cubicBezTo>
                  <a:pt x="9085" y="11692"/>
                  <a:pt x="11705" y="9085"/>
                  <a:pt x="11705" y="5846"/>
                </a:cubicBezTo>
                <a:cubicBezTo>
                  <a:pt x="11705" y="2619"/>
                  <a:pt x="9085" y="0"/>
                  <a:pt x="58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958700" y="1352525"/>
            <a:ext cx="5952000" cy="17271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Lato Black"/>
              <a:buNone/>
              <a:defRPr sz="48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Lato Black"/>
              <a:buNone/>
              <a:defRPr sz="50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Lato Black"/>
              <a:buNone/>
              <a:defRPr sz="50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Lato Black"/>
              <a:buNone/>
              <a:defRPr sz="50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Lato Black"/>
              <a:buNone/>
              <a:defRPr sz="50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Lato Black"/>
              <a:buNone/>
              <a:defRPr sz="50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Lato Black"/>
              <a:buNone/>
              <a:defRPr sz="50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Lato Black"/>
              <a:buNone/>
              <a:defRPr sz="50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Lato Black"/>
              <a:buNone/>
              <a:defRPr sz="5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958700" y="2988150"/>
            <a:ext cx="3249000" cy="80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" name="Google Shape;24;p2"/>
          <p:cNvSpPr/>
          <p:nvPr/>
        </p:nvSpPr>
        <p:spPr>
          <a:xfrm flipH="1">
            <a:off x="-6396" y="4184175"/>
            <a:ext cx="1890571" cy="1394968"/>
          </a:xfrm>
          <a:custGeom>
            <a:avLst/>
            <a:gdLst/>
            <a:ahLst/>
            <a:cxnLst/>
            <a:rect l="l" t="t" r="r" b="b"/>
            <a:pathLst>
              <a:path w="84297" h="62199" extrusionOk="0">
                <a:moveTo>
                  <a:pt x="84296" y="0"/>
                </a:moveTo>
                <a:cubicBezTo>
                  <a:pt x="80713" y="203"/>
                  <a:pt x="77081" y="1334"/>
                  <a:pt x="73962" y="3108"/>
                </a:cubicBezTo>
                <a:cubicBezTo>
                  <a:pt x="67330" y="6894"/>
                  <a:pt x="62460" y="13073"/>
                  <a:pt x="57626" y="18991"/>
                </a:cubicBezTo>
                <a:cubicBezTo>
                  <a:pt x="52792" y="24920"/>
                  <a:pt x="47577" y="30897"/>
                  <a:pt x="40612" y="34052"/>
                </a:cubicBezTo>
                <a:cubicBezTo>
                  <a:pt x="32254" y="37850"/>
                  <a:pt x="22336" y="37088"/>
                  <a:pt x="14061" y="41077"/>
                </a:cubicBezTo>
                <a:cubicBezTo>
                  <a:pt x="6079" y="44931"/>
                  <a:pt x="724" y="53385"/>
                  <a:pt x="2" y="62175"/>
                </a:cubicBezTo>
                <a:lnTo>
                  <a:pt x="84296" y="62175"/>
                </a:lnTo>
                <a:lnTo>
                  <a:pt x="84296" y="0"/>
                </a:lnTo>
                <a:close/>
                <a:moveTo>
                  <a:pt x="0" y="62175"/>
                </a:moveTo>
                <a:lnTo>
                  <a:pt x="0" y="62199"/>
                </a:lnTo>
                <a:cubicBezTo>
                  <a:pt x="1" y="62191"/>
                  <a:pt x="1" y="62183"/>
                  <a:pt x="2" y="621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-80000" y="3949527"/>
            <a:ext cx="645338" cy="645338"/>
          </a:xfrm>
          <a:custGeom>
            <a:avLst/>
            <a:gdLst/>
            <a:ahLst/>
            <a:cxnLst/>
            <a:rect l="l" t="t" r="r" b="b"/>
            <a:pathLst>
              <a:path w="19944" h="19944" extrusionOk="0">
                <a:moveTo>
                  <a:pt x="9978" y="1"/>
                </a:moveTo>
                <a:cubicBezTo>
                  <a:pt x="4465" y="1"/>
                  <a:pt x="0" y="4465"/>
                  <a:pt x="0" y="9978"/>
                </a:cubicBezTo>
                <a:cubicBezTo>
                  <a:pt x="0" y="15479"/>
                  <a:pt x="4465" y="19944"/>
                  <a:pt x="9978" y="19944"/>
                </a:cubicBezTo>
                <a:cubicBezTo>
                  <a:pt x="15479" y="19944"/>
                  <a:pt x="19943" y="15479"/>
                  <a:pt x="19943" y="9978"/>
                </a:cubicBezTo>
                <a:cubicBezTo>
                  <a:pt x="19943" y="4465"/>
                  <a:pt x="15479" y="1"/>
                  <a:pt x="99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/>
          <p:cNvSpPr txBox="1">
            <a:spLocks noGrp="1"/>
          </p:cNvSpPr>
          <p:nvPr>
            <p:ph type="title" hasCustomPrompt="1"/>
          </p:nvPr>
        </p:nvSpPr>
        <p:spPr>
          <a:xfrm>
            <a:off x="720000" y="2045475"/>
            <a:ext cx="7704000" cy="100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25" name="Google Shape;125;p11"/>
          <p:cNvSpPr txBox="1">
            <a:spLocks noGrp="1"/>
          </p:cNvSpPr>
          <p:nvPr>
            <p:ph type="subTitle" idx="1"/>
          </p:nvPr>
        </p:nvSpPr>
        <p:spPr>
          <a:xfrm>
            <a:off x="2517475" y="2951563"/>
            <a:ext cx="41091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1"/>
          <p:cNvSpPr/>
          <p:nvPr/>
        </p:nvSpPr>
        <p:spPr>
          <a:xfrm rot="-5400000">
            <a:off x="-328515" y="2104451"/>
            <a:ext cx="3367567" cy="2710535"/>
          </a:xfrm>
          <a:custGeom>
            <a:avLst/>
            <a:gdLst/>
            <a:ahLst/>
            <a:cxnLst/>
            <a:rect l="l" t="t" r="r" b="b"/>
            <a:pathLst>
              <a:path w="119981" h="96572" extrusionOk="0">
                <a:moveTo>
                  <a:pt x="1" y="0"/>
                </a:moveTo>
                <a:lnTo>
                  <a:pt x="1" y="96572"/>
                </a:lnTo>
                <a:cubicBezTo>
                  <a:pt x="14312" y="92000"/>
                  <a:pt x="29278" y="87047"/>
                  <a:pt x="40280" y="76807"/>
                </a:cubicBezTo>
                <a:cubicBezTo>
                  <a:pt x="52436" y="65485"/>
                  <a:pt x="58901" y="48447"/>
                  <a:pt x="72772" y="39279"/>
                </a:cubicBezTo>
                <a:cubicBezTo>
                  <a:pt x="81821" y="33314"/>
                  <a:pt x="93036" y="31409"/>
                  <a:pt x="102204" y="25635"/>
                </a:cubicBezTo>
                <a:cubicBezTo>
                  <a:pt x="111277" y="19943"/>
                  <a:pt x="117623" y="10406"/>
                  <a:pt x="1199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1"/>
          <p:cNvSpPr/>
          <p:nvPr/>
        </p:nvSpPr>
        <p:spPr>
          <a:xfrm rot="-5400000">
            <a:off x="6469574" y="358308"/>
            <a:ext cx="3077894" cy="2271041"/>
          </a:xfrm>
          <a:custGeom>
            <a:avLst/>
            <a:gdLst/>
            <a:ahLst/>
            <a:cxnLst/>
            <a:rect l="l" t="t" r="r" b="b"/>
            <a:pathLst>
              <a:path w="84297" h="62199" extrusionOk="0">
                <a:moveTo>
                  <a:pt x="84296" y="0"/>
                </a:moveTo>
                <a:cubicBezTo>
                  <a:pt x="80713" y="203"/>
                  <a:pt x="77081" y="1334"/>
                  <a:pt x="73962" y="3108"/>
                </a:cubicBezTo>
                <a:cubicBezTo>
                  <a:pt x="67330" y="6894"/>
                  <a:pt x="62460" y="13073"/>
                  <a:pt x="57626" y="18991"/>
                </a:cubicBezTo>
                <a:cubicBezTo>
                  <a:pt x="52792" y="24920"/>
                  <a:pt x="47577" y="30897"/>
                  <a:pt x="40612" y="34052"/>
                </a:cubicBezTo>
                <a:cubicBezTo>
                  <a:pt x="32254" y="37850"/>
                  <a:pt x="22336" y="37088"/>
                  <a:pt x="14061" y="41077"/>
                </a:cubicBezTo>
                <a:cubicBezTo>
                  <a:pt x="6079" y="44931"/>
                  <a:pt x="724" y="53385"/>
                  <a:pt x="2" y="62175"/>
                </a:cubicBezTo>
                <a:lnTo>
                  <a:pt x="84296" y="62175"/>
                </a:lnTo>
                <a:lnTo>
                  <a:pt x="84296" y="0"/>
                </a:lnTo>
                <a:close/>
                <a:moveTo>
                  <a:pt x="0" y="62175"/>
                </a:moveTo>
                <a:lnTo>
                  <a:pt x="0" y="62199"/>
                </a:lnTo>
                <a:cubicBezTo>
                  <a:pt x="1" y="62191"/>
                  <a:pt x="1" y="62183"/>
                  <a:pt x="2" y="621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"/>
          <p:cNvSpPr/>
          <p:nvPr/>
        </p:nvSpPr>
        <p:spPr>
          <a:xfrm flipH="1">
            <a:off x="6167518" y="76202"/>
            <a:ext cx="645338" cy="645338"/>
          </a:xfrm>
          <a:custGeom>
            <a:avLst/>
            <a:gdLst/>
            <a:ahLst/>
            <a:cxnLst/>
            <a:rect l="l" t="t" r="r" b="b"/>
            <a:pathLst>
              <a:path w="19944" h="19944" extrusionOk="0">
                <a:moveTo>
                  <a:pt x="9978" y="1"/>
                </a:moveTo>
                <a:cubicBezTo>
                  <a:pt x="4465" y="1"/>
                  <a:pt x="0" y="4465"/>
                  <a:pt x="0" y="9978"/>
                </a:cubicBezTo>
                <a:cubicBezTo>
                  <a:pt x="0" y="15479"/>
                  <a:pt x="4465" y="19944"/>
                  <a:pt x="9978" y="19944"/>
                </a:cubicBezTo>
                <a:cubicBezTo>
                  <a:pt x="15479" y="19944"/>
                  <a:pt x="19943" y="15479"/>
                  <a:pt x="19943" y="9978"/>
                </a:cubicBezTo>
                <a:cubicBezTo>
                  <a:pt x="19943" y="4465"/>
                  <a:pt x="15479" y="1"/>
                  <a:pt x="997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1"/>
          <p:cNvSpPr/>
          <p:nvPr/>
        </p:nvSpPr>
        <p:spPr>
          <a:xfrm flipH="1">
            <a:off x="8789888" y="3529370"/>
            <a:ext cx="20838" cy="578682"/>
          </a:xfrm>
          <a:custGeom>
            <a:avLst/>
            <a:gdLst/>
            <a:ahLst/>
            <a:cxnLst/>
            <a:rect l="l" t="t" r="r" b="b"/>
            <a:pathLst>
              <a:path w="644" h="17884" extrusionOk="0">
                <a:moveTo>
                  <a:pt x="322" y="1"/>
                </a:moveTo>
                <a:cubicBezTo>
                  <a:pt x="155" y="1"/>
                  <a:pt x="0" y="144"/>
                  <a:pt x="0" y="322"/>
                </a:cubicBezTo>
                <a:lnTo>
                  <a:pt x="0" y="2239"/>
                </a:lnTo>
                <a:cubicBezTo>
                  <a:pt x="0" y="2406"/>
                  <a:pt x="143" y="2549"/>
                  <a:pt x="322" y="2549"/>
                </a:cubicBezTo>
                <a:cubicBezTo>
                  <a:pt x="500" y="2549"/>
                  <a:pt x="643" y="2406"/>
                  <a:pt x="631" y="2239"/>
                </a:cubicBezTo>
                <a:lnTo>
                  <a:pt x="631" y="322"/>
                </a:lnTo>
                <a:cubicBezTo>
                  <a:pt x="631" y="155"/>
                  <a:pt x="500" y="1"/>
                  <a:pt x="322" y="1"/>
                </a:cubicBezTo>
                <a:close/>
                <a:moveTo>
                  <a:pt x="322" y="3834"/>
                </a:moveTo>
                <a:cubicBezTo>
                  <a:pt x="155" y="3834"/>
                  <a:pt x="0" y="3965"/>
                  <a:pt x="0" y="4144"/>
                </a:cubicBezTo>
                <a:lnTo>
                  <a:pt x="0" y="6061"/>
                </a:lnTo>
                <a:cubicBezTo>
                  <a:pt x="0" y="6228"/>
                  <a:pt x="143" y="6370"/>
                  <a:pt x="322" y="6370"/>
                </a:cubicBezTo>
                <a:cubicBezTo>
                  <a:pt x="500" y="6370"/>
                  <a:pt x="643" y="6240"/>
                  <a:pt x="631" y="6061"/>
                </a:cubicBezTo>
                <a:lnTo>
                  <a:pt x="631" y="4144"/>
                </a:lnTo>
                <a:cubicBezTo>
                  <a:pt x="631" y="3977"/>
                  <a:pt x="500" y="3834"/>
                  <a:pt x="322" y="3834"/>
                </a:cubicBezTo>
                <a:close/>
                <a:moveTo>
                  <a:pt x="322" y="7668"/>
                </a:moveTo>
                <a:cubicBezTo>
                  <a:pt x="155" y="7668"/>
                  <a:pt x="0" y="7799"/>
                  <a:pt x="0" y="7978"/>
                </a:cubicBezTo>
                <a:lnTo>
                  <a:pt x="0" y="9907"/>
                </a:lnTo>
                <a:cubicBezTo>
                  <a:pt x="0" y="10061"/>
                  <a:pt x="143" y="10216"/>
                  <a:pt x="322" y="10216"/>
                </a:cubicBezTo>
                <a:cubicBezTo>
                  <a:pt x="500" y="10216"/>
                  <a:pt x="643" y="10061"/>
                  <a:pt x="631" y="9907"/>
                </a:cubicBezTo>
                <a:lnTo>
                  <a:pt x="631" y="7978"/>
                </a:lnTo>
                <a:cubicBezTo>
                  <a:pt x="631" y="7823"/>
                  <a:pt x="500" y="7668"/>
                  <a:pt x="322" y="7668"/>
                </a:cubicBezTo>
                <a:close/>
                <a:moveTo>
                  <a:pt x="322" y="11514"/>
                </a:moveTo>
                <a:cubicBezTo>
                  <a:pt x="155" y="11514"/>
                  <a:pt x="0" y="11645"/>
                  <a:pt x="0" y="11824"/>
                </a:cubicBezTo>
                <a:lnTo>
                  <a:pt x="0" y="13740"/>
                </a:lnTo>
                <a:cubicBezTo>
                  <a:pt x="0" y="13907"/>
                  <a:pt x="143" y="14050"/>
                  <a:pt x="322" y="14050"/>
                </a:cubicBezTo>
                <a:cubicBezTo>
                  <a:pt x="500" y="14050"/>
                  <a:pt x="643" y="13907"/>
                  <a:pt x="631" y="13740"/>
                </a:cubicBezTo>
                <a:lnTo>
                  <a:pt x="631" y="11824"/>
                </a:lnTo>
                <a:cubicBezTo>
                  <a:pt x="631" y="11657"/>
                  <a:pt x="500" y="11514"/>
                  <a:pt x="322" y="11514"/>
                </a:cubicBezTo>
                <a:close/>
                <a:moveTo>
                  <a:pt x="322" y="15336"/>
                </a:moveTo>
                <a:cubicBezTo>
                  <a:pt x="155" y="15336"/>
                  <a:pt x="0" y="15467"/>
                  <a:pt x="0" y="15645"/>
                </a:cubicBezTo>
                <a:lnTo>
                  <a:pt x="0" y="17562"/>
                </a:lnTo>
                <a:cubicBezTo>
                  <a:pt x="0" y="17729"/>
                  <a:pt x="143" y="17884"/>
                  <a:pt x="322" y="17884"/>
                </a:cubicBezTo>
                <a:cubicBezTo>
                  <a:pt x="500" y="17884"/>
                  <a:pt x="643" y="17741"/>
                  <a:pt x="631" y="17562"/>
                </a:cubicBezTo>
                <a:lnTo>
                  <a:pt x="631" y="15645"/>
                </a:lnTo>
                <a:cubicBezTo>
                  <a:pt x="631" y="15479"/>
                  <a:pt x="500" y="15336"/>
                  <a:pt x="322" y="1533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1"/>
          <p:cNvSpPr/>
          <p:nvPr/>
        </p:nvSpPr>
        <p:spPr>
          <a:xfrm flipH="1">
            <a:off x="8424005" y="4604650"/>
            <a:ext cx="1002079" cy="1001723"/>
          </a:xfrm>
          <a:custGeom>
            <a:avLst/>
            <a:gdLst/>
            <a:ahLst/>
            <a:cxnLst/>
            <a:rect l="l" t="t" r="r" b="b"/>
            <a:pathLst>
              <a:path w="30969" h="30958" extrusionOk="0">
                <a:moveTo>
                  <a:pt x="15479" y="632"/>
                </a:moveTo>
                <a:cubicBezTo>
                  <a:pt x="23658" y="632"/>
                  <a:pt x="30326" y="7288"/>
                  <a:pt x="30314" y="15479"/>
                </a:cubicBezTo>
                <a:cubicBezTo>
                  <a:pt x="30314" y="23659"/>
                  <a:pt x="23658" y="30314"/>
                  <a:pt x="15479" y="30314"/>
                </a:cubicBezTo>
                <a:cubicBezTo>
                  <a:pt x="7287" y="30314"/>
                  <a:pt x="644" y="23659"/>
                  <a:pt x="644" y="15479"/>
                </a:cubicBezTo>
                <a:cubicBezTo>
                  <a:pt x="644" y="7288"/>
                  <a:pt x="7287" y="632"/>
                  <a:pt x="15479" y="632"/>
                </a:cubicBezTo>
                <a:close/>
                <a:moveTo>
                  <a:pt x="15479" y="1"/>
                </a:moveTo>
                <a:cubicBezTo>
                  <a:pt x="6942" y="1"/>
                  <a:pt x="1" y="6930"/>
                  <a:pt x="1" y="15479"/>
                </a:cubicBezTo>
                <a:cubicBezTo>
                  <a:pt x="1" y="24004"/>
                  <a:pt x="6930" y="30957"/>
                  <a:pt x="15479" y="30957"/>
                </a:cubicBezTo>
                <a:cubicBezTo>
                  <a:pt x="24016" y="30957"/>
                  <a:pt x="30969" y="24016"/>
                  <a:pt x="30957" y="15479"/>
                </a:cubicBezTo>
                <a:cubicBezTo>
                  <a:pt x="30957" y="6954"/>
                  <a:pt x="24016" y="1"/>
                  <a:pt x="154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1"/>
          <p:cNvSpPr/>
          <p:nvPr/>
        </p:nvSpPr>
        <p:spPr>
          <a:xfrm flipH="1">
            <a:off x="4501497" y="4918376"/>
            <a:ext cx="141046" cy="122150"/>
          </a:xfrm>
          <a:custGeom>
            <a:avLst/>
            <a:gdLst/>
            <a:ahLst/>
            <a:cxnLst/>
            <a:rect l="l" t="t" r="r" b="b"/>
            <a:pathLst>
              <a:path w="4359" h="3775" extrusionOk="0">
                <a:moveTo>
                  <a:pt x="2180" y="0"/>
                </a:moveTo>
                <a:lnTo>
                  <a:pt x="1" y="3774"/>
                </a:lnTo>
                <a:lnTo>
                  <a:pt x="4359" y="3774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"/>
          <p:cNvSpPr/>
          <p:nvPr/>
        </p:nvSpPr>
        <p:spPr>
          <a:xfrm flipH="1">
            <a:off x="2624784" y="4485060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0"/>
                </a:moveTo>
                <a:cubicBezTo>
                  <a:pt x="0" y="0"/>
                  <a:pt x="0" y="1917"/>
                  <a:pt x="1238" y="1917"/>
                </a:cubicBezTo>
                <a:cubicBezTo>
                  <a:pt x="2477" y="1917"/>
                  <a:pt x="2477" y="0"/>
                  <a:pt x="123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1"/>
          <p:cNvSpPr/>
          <p:nvPr/>
        </p:nvSpPr>
        <p:spPr>
          <a:xfrm flipH="1">
            <a:off x="5936837" y="283676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0"/>
                </a:moveTo>
                <a:cubicBezTo>
                  <a:pt x="0" y="0"/>
                  <a:pt x="0" y="1917"/>
                  <a:pt x="1238" y="1917"/>
                </a:cubicBezTo>
                <a:cubicBezTo>
                  <a:pt x="2477" y="1917"/>
                  <a:pt x="2477" y="0"/>
                  <a:pt x="123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1"/>
          <p:cNvSpPr/>
          <p:nvPr/>
        </p:nvSpPr>
        <p:spPr>
          <a:xfrm rot="-5400000" flipH="1">
            <a:off x="2569570" y="4420722"/>
            <a:ext cx="482774" cy="965095"/>
          </a:xfrm>
          <a:custGeom>
            <a:avLst/>
            <a:gdLst/>
            <a:ahLst/>
            <a:cxnLst/>
            <a:rect l="l" t="t" r="r" b="b"/>
            <a:pathLst>
              <a:path w="14920" h="29826" extrusionOk="0">
                <a:moveTo>
                  <a:pt x="14919" y="0"/>
                </a:moveTo>
                <a:cubicBezTo>
                  <a:pt x="6668" y="0"/>
                  <a:pt x="1" y="6668"/>
                  <a:pt x="1" y="14919"/>
                </a:cubicBezTo>
                <a:cubicBezTo>
                  <a:pt x="1" y="23158"/>
                  <a:pt x="6692" y="29825"/>
                  <a:pt x="14919" y="29825"/>
                </a:cubicBezTo>
                <a:lnTo>
                  <a:pt x="149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1"/>
          <p:cNvSpPr/>
          <p:nvPr/>
        </p:nvSpPr>
        <p:spPr>
          <a:xfrm flipH="1">
            <a:off x="6812838" y="664114"/>
            <a:ext cx="378745" cy="378324"/>
          </a:xfrm>
          <a:custGeom>
            <a:avLst/>
            <a:gdLst/>
            <a:ahLst/>
            <a:cxnLst/>
            <a:rect l="l" t="t" r="r" b="b"/>
            <a:pathLst>
              <a:path w="11705" h="11692" extrusionOk="0">
                <a:moveTo>
                  <a:pt x="5859" y="0"/>
                </a:moveTo>
                <a:cubicBezTo>
                  <a:pt x="2620" y="0"/>
                  <a:pt x="1" y="2619"/>
                  <a:pt x="1" y="5846"/>
                </a:cubicBezTo>
                <a:cubicBezTo>
                  <a:pt x="1" y="9085"/>
                  <a:pt x="2620" y="11692"/>
                  <a:pt x="5859" y="11692"/>
                </a:cubicBezTo>
                <a:cubicBezTo>
                  <a:pt x="9085" y="11692"/>
                  <a:pt x="11705" y="9085"/>
                  <a:pt x="11705" y="5846"/>
                </a:cubicBezTo>
                <a:cubicBezTo>
                  <a:pt x="11705" y="2619"/>
                  <a:pt x="9085" y="0"/>
                  <a:pt x="58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1"/>
          <p:cNvSpPr/>
          <p:nvPr/>
        </p:nvSpPr>
        <p:spPr>
          <a:xfrm flipH="1">
            <a:off x="14704" y="722042"/>
            <a:ext cx="1247546" cy="122486"/>
          </a:xfrm>
          <a:custGeom>
            <a:avLst/>
            <a:gdLst/>
            <a:ahLst/>
            <a:cxnLst/>
            <a:rect l="l" t="t" r="r" b="b"/>
            <a:pathLst>
              <a:path w="38816" h="3811" extrusionOk="0">
                <a:moveTo>
                  <a:pt x="1" y="0"/>
                </a:moveTo>
                <a:lnTo>
                  <a:pt x="1" y="643"/>
                </a:lnTo>
                <a:cubicBezTo>
                  <a:pt x="1227" y="643"/>
                  <a:pt x="1835" y="1322"/>
                  <a:pt x="2525" y="2108"/>
                </a:cubicBezTo>
                <a:cubicBezTo>
                  <a:pt x="3228" y="2906"/>
                  <a:pt x="4013" y="3810"/>
                  <a:pt x="5525" y="3810"/>
                </a:cubicBezTo>
                <a:cubicBezTo>
                  <a:pt x="7061" y="3810"/>
                  <a:pt x="7859" y="2917"/>
                  <a:pt x="8550" y="2108"/>
                </a:cubicBezTo>
                <a:cubicBezTo>
                  <a:pt x="9252" y="1322"/>
                  <a:pt x="9847" y="643"/>
                  <a:pt x="11086" y="643"/>
                </a:cubicBezTo>
                <a:cubicBezTo>
                  <a:pt x="12324" y="643"/>
                  <a:pt x="12931" y="1322"/>
                  <a:pt x="13610" y="2108"/>
                </a:cubicBezTo>
                <a:cubicBezTo>
                  <a:pt x="14312" y="2906"/>
                  <a:pt x="15098" y="3810"/>
                  <a:pt x="16622" y="3810"/>
                </a:cubicBezTo>
                <a:cubicBezTo>
                  <a:pt x="18158" y="3810"/>
                  <a:pt x="18944" y="2917"/>
                  <a:pt x="19622" y="2108"/>
                </a:cubicBezTo>
                <a:cubicBezTo>
                  <a:pt x="20325" y="1322"/>
                  <a:pt x="20920" y="643"/>
                  <a:pt x="22158" y="643"/>
                </a:cubicBezTo>
                <a:cubicBezTo>
                  <a:pt x="23385" y="643"/>
                  <a:pt x="24004" y="1322"/>
                  <a:pt x="24683" y="2108"/>
                </a:cubicBezTo>
                <a:cubicBezTo>
                  <a:pt x="25385" y="2906"/>
                  <a:pt x="26171" y="3810"/>
                  <a:pt x="27707" y="3810"/>
                </a:cubicBezTo>
                <a:cubicBezTo>
                  <a:pt x="29243" y="3810"/>
                  <a:pt x="30029" y="2917"/>
                  <a:pt x="30731" y="2108"/>
                </a:cubicBezTo>
                <a:cubicBezTo>
                  <a:pt x="31422" y="1322"/>
                  <a:pt x="32017" y="643"/>
                  <a:pt x="33255" y="643"/>
                </a:cubicBezTo>
                <a:cubicBezTo>
                  <a:pt x="34493" y="643"/>
                  <a:pt x="35101" y="1322"/>
                  <a:pt x="35791" y="2108"/>
                </a:cubicBezTo>
                <a:cubicBezTo>
                  <a:pt x="36482" y="2906"/>
                  <a:pt x="37279" y="3810"/>
                  <a:pt x="38815" y="3810"/>
                </a:cubicBezTo>
                <a:lnTo>
                  <a:pt x="38815" y="3167"/>
                </a:lnTo>
                <a:cubicBezTo>
                  <a:pt x="38805" y="3168"/>
                  <a:pt x="38794" y="3168"/>
                  <a:pt x="38783" y="3168"/>
                </a:cubicBezTo>
                <a:cubicBezTo>
                  <a:pt x="37567" y="3168"/>
                  <a:pt x="36964" y="2494"/>
                  <a:pt x="36279" y="1691"/>
                </a:cubicBezTo>
                <a:cubicBezTo>
                  <a:pt x="35577" y="905"/>
                  <a:pt x="34791" y="0"/>
                  <a:pt x="33255" y="0"/>
                </a:cubicBezTo>
                <a:cubicBezTo>
                  <a:pt x="31719" y="0"/>
                  <a:pt x="30933" y="893"/>
                  <a:pt x="30231" y="1691"/>
                </a:cubicBezTo>
                <a:cubicBezTo>
                  <a:pt x="29540" y="2489"/>
                  <a:pt x="28945" y="3167"/>
                  <a:pt x="27707" y="3167"/>
                </a:cubicBezTo>
                <a:cubicBezTo>
                  <a:pt x="26469" y="3167"/>
                  <a:pt x="25861" y="2489"/>
                  <a:pt x="25171" y="1691"/>
                </a:cubicBezTo>
                <a:cubicBezTo>
                  <a:pt x="24480" y="905"/>
                  <a:pt x="23682" y="0"/>
                  <a:pt x="22158" y="0"/>
                </a:cubicBezTo>
                <a:cubicBezTo>
                  <a:pt x="20623" y="0"/>
                  <a:pt x="19837" y="893"/>
                  <a:pt x="19134" y="1691"/>
                </a:cubicBezTo>
                <a:cubicBezTo>
                  <a:pt x="18432" y="2489"/>
                  <a:pt x="17837" y="3167"/>
                  <a:pt x="16598" y="3167"/>
                </a:cubicBezTo>
                <a:cubicBezTo>
                  <a:pt x="15372" y="3167"/>
                  <a:pt x="14753" y="2489"/>
                  <a:pt x="14074" y="1691"/>
                </a:cubicBezTo>
                <a:cubicBezTo>
                  <a:pt x="13372" y="905"/>
                  <a:pt x="12586" y="0"/>
                  <a:pt x="11062" y="0"/>
                </a:cubicBezTo>
                <a:cubicBezTo>
                  <a:pt x="9538" y="0"/>
                  <a:pt x="8740" y="893"/>
                  <a:pt x="8061" y="1691"/>
                </a:cubicBezTo>
                <a:cubicBezTo>
                  <a:pt x="7359" y="2489"/>
                  <a:pt x="6764" y="3167"/>
                  <a:pt x="5525" y="3167"/>
                </a:cubicBezTo>
                <a:cubicBezTo>
                  <a:pt x="4299" y="3167"/>
                  <a:pt x="3692" y="2489"/>
                  <a:pt x="3001" y="1691"/>
                </a:cubicBezTo>
                <a:cubicBezTo>
                  <a:pt x="2299" y="905"/>
                  <a:pt x="1513" y="0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/>
          <p:cNvSpPr/>
          <p:nvPr/>
        </p:nvSpPr>
        <p:spPr>
          <a:xfrm flipH="1">
            <a:off x="14704" y="547951"/>
            <a:ext cx="1247546" cy="122486"/>
          </a:xfrm>
          <a:custGeom>
            <a:avLst/>
            <a:gdLst/>
            <a:ahLst/>
            <a:cxnLst/>
            <a:rect l="l" t="t" r="r" b="b"/>
            <a:pathLst>
              <a:path w="38816" h="3811" extrusionOk="0">
                <a:moveTo>
                  <a:pt x="1" y="0"/>
                </a:moveTo>
                <a:lnTo>
                  <a:pt x="1" y="643"/>
                </a:lnTo>
                <a:cubicBezTo>
                  <a:pt x="1227" y="643"/>
                  <a:pt x="1835" y="1322"/>
                  <a:pt x="2525" y="2107"/>
                </a:cubicBezTo>
                <a:cubicBezTo>
                  <a:pt x="3228" y="2905"/>
                  <a:pt x="4013" y="3810"/>
                  <a:pt x="5525" y="3810"/>
                </a:cubicBezTo>
                <a:cubicBezTo>
                  <a:pt x="7061" y="3810"/>
                  <a:pt x="7859" y="2917"/>
                  <a:pt x="8550" y="2107"/>
                </a:cubicBezTo>
                <a:cubicBezTo>
                  <a:pt x="9252" y="1322"/>
                  <a:pt x="9847" y="643"/>
                  <a:pt x="11086" y="643"/>
                </a:cubicBezTo>
                <a:cubicBezTo>
                  <a:pt x="12324" y="643"/>
                  <a:pt x="12931" y="1322"/>
                  <a:pt x="13610" y="2107"/>
                </a:cubicBezTo>
                <a:cubicBezTo>
                  <a:pt x="14312" y="2905"/>
                  <a:pt x="15098" y="3810"/>
                  <a:pt x="16622" y="3810"/>
                </a:cubicBezTo>
                <a:cubicBezTo>
                  <a:pt x="18158" y="3810"/>
                  <a:pt x="18944" y="2917"/>
                  <a:pt x="19622" y="2107"/>
                </a:cubicBezTo>
                <a:cubicBezTo>
                  <a:pt x="20325" y="1322"/>
                  <a:pt x="20920" y="643"/>
                  <a:pt x="22158" y="643"/>
                </a:cubicBezTo>
                <a:cubicBezTo>
                  <a:pt x="23385" y="643"/>
                  <a:pt x="24004" y="1322"/>
                  <a:pt x="24683" y="2107"/>
                </a:cubicBezTo>
                <a:cubicBezTo>
                  <a:pt x="25385" y="2905"/>
                  <a:pt x="26171" y="3810"/>
                  <a:pt x="27707" y="3810"/>
                </a:cubicBezTo>
                <a:cubicBezTo>
                  <a:pt x="29243" y="3810"/>
                  <a:pt x="30029" y="2917"/>
                  <a:pt x="30731" y="2107"/>
                </a:cubicBezTo>
                <a:cubicBezTo>
                  <a:pt x="31422" y="1322"/>
                  <a:pt x="32017" y="643"/>
                  <a:pt x="33255" y="643"/>
                </a:cubicBezTo>
                <a:cubicBezTo>
                  <a:pt x="34493" y="643"/>
                  <a:pt x="35101" y="1322"/>
                  <a:pt x="35791" y="2107"/>
                </a:cubicBezTo>
                <a:cubicBezTo>
                  <a:pt x="36482" y="2905"/>
                  <a:pt x="37279" y="3810"/>
                  <a:pt x="38815" y="3810"/>
                </a:cubicBezTo>
                <a:lnTo>
                  <a:pt x="38815" y="3167"/>
                </a:lnTo>
                <a:cubicBezTo>
                  <a:pt x="37577" y="3167"/>
                  <a:pt x="36970" y="2488"/>
                  <a:pt x="36279" y="1691"/>
                </a:cubicBezTo>
                <a:cubicBezTo>
                  <a:pt x="35577" y="905"/>
                  <a:pt x="34791" y="0"/>
                  <a:pt x="33255" y="0"/>
                </a:cubicBezTo>
                <a:cubicBezTo>
                  <a:pt x="31719" y="0"/>
                  <a:pt x="30933" y="893"/>
                  <a:pt x="30231" y="1691"/>
                </a:cubicBezTo>
                <a:cubicBezTo>
                  <a:pt x="29540" y="2488"/>
                  <a:pt x="28945" y="3167"/>
                  <a:pt x="27707" y="3167"/>
                </a:cubicBezTo>
                <a:cubicBezTo>
                  <a:pt x="26469" y="3167"/>
                  <a:pt x="25861" y="2488"/>
                  <a:pt x="25171" y="1691"/>
                </a:cubicBezTo>
                <a:cubicBezTo>
                  <a:pt x="24480" y="905"/>
                  <a:pt x="23682" y="0"/>
                  <a:pt x="22158" y="0"/>
                </a:cubicBezTo>
                <a:cubicBezTo>
                  <a:pt x="20623" y="0"/>
                  <a:pt x="19837" y="893"/>
                  <a:pt x="19134" y="1691"/>
                </a:cubicBezTo>
                <a:cubicBezTo>
                  <a:pt x="18432" y="2488"/>
                  <a:pt x="17837" y="3167"/>
                  <a:pt x="16598" y="3167"/>
                </a:cubicBezTo>
                <a:cubicBezTo>
                  <a:pt x="15372" y="3167"/>
                  <a:pt x="14753" y="2488"/>
                  <a:pt x="14074" y="1691"/>
                </a:cubicBezTo>
                <a:cubicBezTo>
                  <a:pt x="13372" y="905"/>
                  <a:pt x="12586" y="0"/>
                  <a:pt x="11062" y="0"/>
                </a:cubicBezTo>
                <a:cubicBezTo>
                  <a:pt x="9538" y="0"/>
                  <a:pt x="8740" y="893"/>
                  <a:pt x="8061" y="1691"/>
                </a:cubicBezTo>
                <a:cubicBezTo>
                  <a:pt x="7359" y="2488"/>
                  <a:pt x="6764" y="3167"/>
                  <a:pt x="5525" y="3167"/>
                </a:cubicBezTo>
                <a:cubicBezTo>
                  <a:pt x="4299" y="3167"/>
                  <a:pt x="3692" y="2488"/>
                  <a:pt x="3001" y="1691"/>
                </a:cubicBezTo>
                <a:cubicBezTo>
                  <a:pt x="2299" y="905"/>
                  <a:pt x="1513" y="0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/>
          <p:cNvSpPr/>
          <p:nvPr/>
        </p:nvSpPr>
        <p:spPr>
          <a:xfrm flipH="1">
            <a:off x="8183020" y="4363495"/>
            <a:ext cx="1484032" cy="1484032"/>
          </a:xfrm>
          <a:custGeom>
            <a:avLst/>
            <a:gdLst/>
            <a:ahLst/>
            <a:cxnLst/>
            <a:rect l="l" t="t" r="r" b="b"/>
            <a:pathLst>
              <a:path w="46174" h="46174" extrusionOk="0">
                <a:moveTo>
                  <a:pt x="23087" y="644"/>
                </a:moveTo>
                <a:cubicBezTo>
                  <a:pt x="35458" y="644"/>
                  <a:pt x="45530" y="10704"/>
                  <a:pt x="45530" y="23087"/>
                </a:cubicBezTo>
                <a:cubicBezTo>
                  <a:pt x="45530" y="35458"/>
                  <a:pt x="35469" y="45530"/>
                  <a:pt x="23087" y="45530"/>
                </a:cubicBezTo>
                <a:cubicBezTo>
                  <a:pt x="10716" y="45530"/>
                  <a:pt x="644" y="35469"/>
                  <a:pt x="644" y="23087"/>
                </a:cubicBezTo>
                <a:cubicBezTo>
                  <a:pt x="644" y="10716"/>
                  <a:pt x="10704" y="644"/>
                  <a:pt x="23087" y="644"/>
                </a:cubicBezTo>
                <a:close/>
                <a:moveTo>
                  <a:pt x="23087" y="1"/>
                </a:moveTo>
                <a:cubicBezTo>
                  <a:pt x="10359" y="1"/>
                  <a:pt x="1" y="10359"/>
                  <a:pt x="1" y="23087"/>
                </a:cubicBezTo>
                <a:cubicBezTo>
                  <a:pt x="1" y="35815"/>
                  <a:pt x="10359" y="46173"/>
                  <a:pt x="23087" y="46173"/>
                </a:cubicBezTo>
                <a:cubicBezTo>
                  <a:pt x="35815" y="46173"/>
                  <a:pt x="46173" y="35815"/>
                  <a:pt x="46173" y="23087"/>
                </a:cubicBezTo>
                <a:cubicBezTo>
                  <a:pt x="46173" y="10359"/>
                  <a:pt x="35815" y="1"/>
                  <a:pt x="230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body" idx="1"/>
          </p:nvPr>
        </p:nvSpPr>
        <p:spPr>
          <a:xfrm>
            <a:off x="720000" y="1188975"/>
            <a:ext cx="7704000" cy="33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3" name="Google Shape;143;p13"/>
          <p:cNvSpPr/>
          <p:nvPr/>
        </p:nvSpPr>
        <p:spPr>
          <a:xfrm flipH="1">
            <a:off x="6992441" y="-83644"/>
            <a:ext cx="2151559" cy="1731777"/>
          </a:xfrm>
          <a:custGeom>
            <a:avLst/>
            <a:gdLst/>
            <a:ahLst/>
            <a:cxnLst/>
            <a:rect l="l" t="t" r="r" b="b"/>
            <a:pathLst>
              <a:path w="119981" h="96572" extrusionOk="0">
                <a:moveTo>
                  <a:pt x="1" y="0"/>
                </a:moveTo>
                <a:lnTo>
                  <a:pt x="1" y="96572"/>
                </a:lnTo>
                <a:cubicBezTo>
                  <a:pt x="14312" y="92000"/>
                  <a:pt x="29278" y="87047"/>
                  <a:pt x="40280" y="76807"/>
                </a:cubicBezTo>
                <a:cubicBezTo>
                  <a:pt x="52436" y="65485"/>
                  <a:pt x="58901" y="48447"/>
                  <a:pt x="72772" y="39279"/>
                </a:cubicBezTo>
                <a:cubicBezTo>
                  <a:pt x="81821" y="33314"/>
                  <a:pt x="93036" y="31409"/>
                  <a:pt x="102204" y="25635"/>
                </a:cubicBezTo>
                <a:cubicBezTo>
                  <a:pt x="111277" y="19943"/>
                  <a:pt x="117623" y="10406"/>
                  <a:pt x="1199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3"/>
          <p:cNvSpPr/>
          <p:nvPr/>
        </p:nvSpPr>
        <p:spPr>
          <a:xfrm flipH="1">
            <a:off x="8871197" y="1755214"/>
            <a:ext cx="427027" cy="427027"/>
          </a:xfrm>
          <a:custGeom>
            <a:avLst/>
            <a:gdLst/>
            <a:ahLst/>
            <a:cxnLst/>
            <a:rect l="l" t="t" r="r" b="b"/>
            <a:pathLst>
              <a:path w="23813" h="23813" extrusionOk="0">
                <a:moveTo>
                  <a:pt x="11907" y="965"/>
                </a:moveTo>
                <a:cubicBezTo>
                  <a:pt x="17943" y="965"/>
                  <a:pt x="22837" y="5882"/>
                  <a:pt x="22837" y="11907"/>
                </a:cubicBezTo>
                <a:cubicBezTo>
                  <a:pt x="22837" y="17931"/>
                  <a:pt x="17931" y="22849"/>
                  <a:pt x="11907" y="22849"/>
                </a:cubicBezTo>
                <a:cubicBezTo>
                  <a:pt x="5870" y="22849"/>
                  <a:pt x="965" y="17931"/>
                  <a:pt x="965" y="11907"/>
                </a:cubicBezTo>
                <a:cubicBezTo>
                  <a:pt x="965" y="5882"/>
                  <a:pt x="5870" y="965"/>
                  <a:pt x="11907" y="965"/>
                </a:cubicBezTo>
                <a:close/>
                <a:moveTo>
                  <a:pt x="11907" y="1"/>
                </a:moveTo>
                <a:cubicBezTo>
                  <a:pt x="5334" y="1"/>
                  <a:pt x="0" y="5346"/>
                  <a:pt x="0" y="11907"/>
                </a:cubicBezTo>
                <a:cubicBezTo>
                  <a:pt x="0" y="18467"/>
                  <a:pt x="5334" y="23813"/>
                  <a:pt x="11907" y="23813"/>
                </a:cubicBezTo>
                <a:cubicBezTo>
                  <a:pt x="18467" y="23813"/>
                  <a:pt x="23813" y="18467"/>
                  <a:pt x="23813" y="11907"/>
                </a:cubicBezTo>
                <a:cubicBezTo>
                  <a:pt x="23813" y="5346"/>
                  <a:pt x="18467" y="1"/>
                  <a:pt x="1190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3"/>
          <p:cNvSpPr/>
          <p:nvPr/>
        </p:nvSpPr>
        <p:spPr>
          <a:xfrm flipH="1">
            <a:off x="6788986" y="-49700"/>
            <a:ext cx="531645" cy="531663"/>
          </a:xfrm>
          <a:custGeom>
            <a:avLst/>
            <a:gdLst/>
            <a:ahLst/>
            <a:cxnLst/>
            <a:rect l="l" t="t" r="r" b="b"/>
            <a:pathLst>
              <a:path w="29647" h="29648" extrusionOk="0">
                <a:moveTo>
                  <a:pt x="14823" y="1"/>
                </a:moveTo>
                <a:cubicBezTo>
                  <a:pt x="6644" y="1"/>
                  <a:pt x="0" y="6632"/>
                  <a:pt x="0" y="14824"/>
                </a:cubicBezTo>
                <a:cubicBezTo>
                  <a:pt x="0" y="23003"/>
                  <a:pt x="6644" y="29647"/>
                  <a:pt x="14823" y="29647"/>
                </a:cubicBezTo>
                <a:cubicBezTo>
                  <a:pt x="23015" y="29647"/>
                  <a:pt x="29647" y="23003"/>
                  <a:pt x="29647" y="14824"/>
                </a:cubicBezTo>
                <a:cubicBezTo>
                  <a:pt x="29647" y="6632"/>
                  <a:pt x="23015" y="1"/>
                  <a:pt x="1482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3"/>
          <p:cNvSpPr/>
          <p:nvPr/>
        </p:nvSpPr>
        <p:spPr>
          <a:xfrm>
            <a:off x="8778326" y="4181219"/>
            <a:ext cx="141046" cy="122538"/>
          </a:xfrm>
          <a:custGeom>
            <a:avLst/>
            <a:gdLst/>
            <a:ahLst/>
            <a:cxnLst/>
            <a:rect l="l" t="t" r="r" b="b"/>
            <a:pathLst>
              <a:path w="4359" h="3787" extrusionOk="0">
                <a:moveTo>
                  <a:pt x="2180" y="0"/>
                </a:moveTo>
                <a:lnTo>
                  <a:pt x="1" y="3786"/>
                </a:lnTo>
                <a:lnTo>
                  <a:pt x="4359" y="3786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"/>
          <p:cNvSpPr/>
          <p:nvPr/>
        </p:nvSpPr>
        <p:spPr>
          <a:xfrm>
            <a:off x="8698534" y="1648132"/>
            <a:ext cx="79794" cy="62062"/>
          </a:xfrm>
          <a:custGeom>
            <a:avLst/>
            <a:gdLst/>
            <a:ahLst/>
            <a:cxnLst/>
            <a:rect l="l" t="t" r="r" b="b"/>
            <a:pathLst>
              <a:path w="2466" h="1918" extrusionOk="0">
                <a:moveTo>
                  <a:pt x="1239" y="0"/>
                </a:moveTo>
                <a:cubicBezTo>
                  <a:pt x="1" y="0"/>
                  <a:pt x="1" y="1917"/>
                  <a:pt x="1239" y="1917"/>
                </a:cubicBezTo>
                <a:cubicBezTo>
                  <a:pt x="2465" y="1917"/>
                  <a:pt x="2465" y="0"/>
                  <a:pt x="12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3"/>
          <p:cNvSpPr/>
          <p:nvPr/>
        </p:nvSpPr>
        <p:spPr>
          <a:xfrm>
            <a:off x="6543945" y="211722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1"/>
                </a:moveTo>
                <a:cubicBezTo>
                  <a:pt x="0" y="1"/>
                  <a:pt x="0" y="1918"/>
                  <a:pt x="1238" y="1918"/>
                </a:cubicBezTo>
                <a:cubicBezTo>
                  <a:pt x="2477" y="1918"/>
                  <a:pt x="2477" y="1"/>
                  <a:pt x="12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"/>
          <p:cNvSpPr/>
          <p:nvPr/>
        </p:nvSpPr>
        <p:spPr>
          <a:xfrm rot="5400000">
            <a:off x="6822880" y="4603695"/>
            <a:ext cx="20838" cy="578682"/>
          </a:xfrm>
          <a:custGeom>
            <a:avLst/>
            <a:gdLst/>
            <a:ahLst/>
            <a:cxnLst/>
            <a:rect l="l" t="t" r="r" b="b"/>
            <a:pathLst>
              <a:path w="644" h="17884" extrusionOk="0">
                <a:moveTo>
                  <a:pt x="322" y="1"/>
                </a:moveTo>
                <a:cubicBezTo>
                  <a:pt x="155" y="1"/>
                  <a:pt x="0" y="144"/>
                  <a:pt x="0" y="322"/>
                </a:cubicBezTo>
                <a:lnTo>
                  <a:pt x="0" y="2239"/>
                </a:lnTo>
                <a:cubicBezTo>
                  <a:pt x="0" y="2406"/>
                  <a:pt x="143" y="2549"/>
                  <a:pt x="322" y="2549"/>
                </a:cubicBezTo>
                <a:cubicBezTo>
                  <a:pt x="500" y="2549"/>
                  <a:pt x="643" y="2406"/>
                  <a:pt x="631" y="2239"/>
                </a:cubicBezTo>
                <a:lnTo>
                  <a:pt x="631" y="322"/>
                </a:lnTo>
                <a:cubicBezTo>
                  <a:pt x="631" y="155"/>
                  <a:pt x="500" y="1"/>
                  <a:pt x="322" y="1"/>
                </a:cubicBezTo>
                <a:close/>
                <a:moveTo>
                  <a:pt x="322" y="3834"/>
                </a:moveTo>
                <a:cubicBezTo>
                  <a:pt x="155" y="3834"/>
                  <a:pt x="0" y="3965"/>
                  <a:pt x="0" y="4144"/>
                </a:cubicBezTo>
                <a:lnTo>
                  <a:pt x="0" y="6061"/>
                </a:lnTo>
                <a:cubicBezTo>
                  <a:pt x="0" y="6228"/>
                  <a:pt x="143" y="6370"/>
                  <a:pt x="322" y="6370"/>
                </a:cubicBezTo>
                <a:cubicBezTo>
                  <a:pt x="500" y="6370"/>
                  <a:pt x="643" y="6240"/>
                  <a:pt x="631" y="6061"/>
                </a:cubicBezTo>
                <a:lnTo>
                  <a:pt x="631" y="4144"/>
                </a:lnTo>
                <a:cubicBezTo>
                  <a:pt x="631" y="3977"/>
                  <a:pt x="500" y="3834"/>
                  <a:pt x="322" y="3834"/>
                </a:cubicBezTo>
                <a:close/>
                <a:moveTo>
                  <a:pt x="322" y="7668"/>
                </a:moveTo>
                <a:cubicBezTo>
                  <a:pt x="155" y="7668"/>
                  <a:pt x="0" y="7799"/>
                  <a:pt x="0" y="7978"/>
                </a:cubicBezTo>
                <a:lnTo>
                  <a:pt x="0" y="9907"/>
                </a:lnTo>
                <a:cubicBezTo>
                  <a:pt x="0" y="10061"/>
                  <a:pt x="143" y="10216"/>
                  <a:pt x="322" y="10216"/>
                </a:cubicBezTo>
                <a:cubicBezTo>
                  <a:pt x="500" y="10216"/>
                  <a:pt x="643" y="10061"/>
                  <a:pt x="631" y="9907"/>
                </a:cubicBezTo>
                <a:lnTo>
                  <a:pt x="631" y="7978"/>
                </a:lnTo>
                <a:cubicBezTo>
                  <a:pt x="631" y="7823"/>
                  <a:pt x="500" y="7668"/>
                  <a:pt x="322" y="7668"/>
                </a:cubicBezTo>
                <a:close/>
                <a:moveTo>
                  <a:pt x="322" y="11514"/>
                </a:moveTo>
                <a:cubicBezTo>
                  <a:pt x="155" y="11514"/>
                  <a:pt x="0" y="11645"/>
                  <a:pt x="0" y="11824"/>
                </a:cubicBezTo>
                <a:lnTo>
                  <a:pt x="0" y="13740"/>
                </a:lnTo>
                <a:cubicBezTo>
                  <a:pt x="0" y="13907"/>
                  <a:pt x="143" y="14050"/>
                  <a:pt x="322" y="14050"/>
                </a:cubicBezTo>
                <a:cubicBezTo>
                  <a:pt x="500" y="14050"/>
                  <a:pt x="643" y="13907"/>
                  <a:pt x="631" y="13740"/>
                </a:cubicBezTo>
                <a:lnTo>
                  <a:pt x="631" y="11824"/>
                </a:lnTo>
                <a:cubicBezTo>
                  <a:pt x="631" y="11657"/>
                  <a:pt x="500" y="11514"/>
                  <a:pt x="322" y="11514"/>
                </a:cubicBezTo>
                <a:close/>
                <a:moveTo>
                  <a:pt x="322" y="15336"/>
                </a:moveTo>
                <a:cubicBezTo>
                  <a:pt x="155" y="15336"/>
                  <a:pt x="0" y="15467"/>
                  <a:pt x="0" y="15645"/>
                </a:cubicBezTo>
                <a:lnTo>
                  <a:pt x="0" y="17562"/>
                </a:lnTo>
                <a:cubicBezTo>
                  <a:pt x="0" y="17729"/>
                  <a:pt x="143" y="17884"/>
                  <a:pt x="322" y="17884"/>
                </a:cubicBezTo>
                <a:cubicBezTo>
                  <a:pt x="500" y="17884"/>
                  <a:pt x="643" y="17741"/>
                  <a:pt x="631" y="17562"/>
                </a:cubicBezTo>
                <a:lnTo>
                  <a:pt x="631" y="15645"/>
                </a:lnTo>
                <a:cubicBezTo>
                  <a:pt x="631" y="15479"/>
                  <a:pt x="500" y="15336"/>
                  <a:pt x="322" y="153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"/>
          <p:cNvSpPr/>
          <p:nvPr/>
        </p:nvSpPr>
        <p:spPr>
          <a:xfrm>
            <a:off x="363904" y="3058869"/>
            <a:ext cx="104838" cy="1031751"/>
          </a:xfrm>
          <a:custGeom>
            <a:avLst/>
            <a:gdLst/>
            <a:ahLst/>
            <a:cxnLst/>
            <a:rect l="l" t="t" r="r" b="b"/>
            <a:pathLst>
              <a:path w="3240" h="31886" extrusionOk="0">
                <a:moveTo>
                  <a:pt x="2597" y="1"/>
                </a:moveTo>
                <a:cubicBezTo>
                  <a:pt x="2597" y="1001"/>
                  <a:pt x="2049" y="1477"/>
                  <a:pt x="1406" y="2037"/>
                </a:cubicBezTo>
                <a:cubicBezTo>
                  <a:pt x="751" y="2620"/>
                  <a:pt x="1" y="3275"/>
                  <a:pt x="1" y="4549"/>
                </a:cubicBezTo>
                <a:cubicBezTo>
                  <a:pt x="1" y="5835"/>
                  <a:pt x="739" y="6489"/>
                  <a:pt x="1406" y="7073"/>
                </a:cubicBezTo>
                <a:cubicBezTo>
                  <a:pt x="2049" y="7632"/>
                  <a:pt x="2597" y="8109"/>
                  <a:pt x="2597" y="9109"/>
                </a:cubicBezTo>
                <a:cubicBezTo>
                  <a:pt x="2597" y="10109"/>
                  <a:pt x="2049" y="10585"/>
                  <a:pt x="1406" y="11145"/>
                </a:cubicBezTo>
                <a:cubicBezTo>
                  <a:pt x="751" y="11728"/>
                  <a:pt x="1" y="12383"/>
                  <a:pt x="1" y="13669"/>
                </a:cubicBezTo>
                <a:cubicBezTo>
                  <a:pt x="1" y="14943"/>
                  <a:pt x="739" y="15598"/>
                  <a:pt x="1406" y="16181"/>
                </a:cubicBezTo>
                <a:cubicBezTo>
                  <a:pt x="2049" y="16741"/>
                  <a:pt x="2597" y="17217"/>
                  <a:pt x="2597" y="18217"/>
                </a:cubicBezTo>
                <a:cubicBezTo>
                  <a:pt x="2597" y="19217"/>
                  <a:pt x="2049" y="19693"/>
                  <a:pt x="1406" y="20253"/>
                </a:cubicBezTo>
                <a:cubicBezTo>
                  <a:pt x="751" y="20836"/>
                  <a:pt x="1" y="21491"/>
                  <a:pt x="1" y="22777"/>
                </a:cubicBezTo>
                <a:cubicBezTo>
                  <a:pt x="1" y="24051"/>
                  <a:pt x="739" y="24706"/>
                  <a:pt x="1406" y="25289"/>
                </a:cubicBezTo>
                <a:cubicBezTo>
                  <a:pt x="2049" y="25849"/>
                  <a:pt x="2597" y="26325"/>
                  <a:pt x="2597" y="27325"/>
                </a:cubicBezTo>
                <a:cubicBezTo>
                  <a:pt x="2597" y="28326"/>
                  <a:pt x="2049" y="28802"/>
                  <a:pt x="1406" y="29361"/>
                </a:cubicBezTo>
                <a:cubicBezTo>
                  <a:pt x="751" y="29945"/>
                  <a:pt x="1" y="30600"/>
                  <a:pt x="1" y="31885"/>
                </a:cubicBezTo>
                <a:lnTo>
                  <a:pt x="632" y="31885"/>
                </a:lnTo>
                <a:cubicBezTo>
                  <a:pt x="632" y="30885"/>
                  <a:pt x="1192" y="30409"/>
                  <a:pt x="1823" y="29838"/>
                </a:cubicBezTo>
                <a:cubicBezTo>
                  <a:pt x="2477" y="29266"/>
                  <a:pt x="3239" y="28611"/>
                  <a:pt x="3239" y="27325"/>
                </a:cubicBezTo>
                <a:cubicBezTo>
                  <a:pt x="3239" y="26051"/>
                  <a:pt x="2501" y="25397"/>
                  <a:pt x="1823" y="24813"/>
                </a:cubicBezTo>
                <a:cubicBezTo>
                  <a:pt x="1192" y="24242"/>
                  <a:pt x="632" y="23765"/>
                  <a:pt x="632" y="22777"/>
                </a:cubicBezTo>
                <a:cubicBezTo>
                  <a:pt x="632" y="21777"/>
                  <a:pt x="1192" y="21301"/>
                  <a:pt x="1823" y="20729"/>
                </a:cubicBezTo>
                <a:cubicBezTo>
                  <a:pt x="2501" y="20158"/>
                  <a:pt x="3239" y="19503"/>
                  <a:pt x="3239" y="18217"/>
                </a:cubicBezTo>
                <a:cubicBezTo>
                  <a:pt x="3239" y="16943"/>
                  <a:pt x="2501" y="16288"/>
                  <a:pt x="1823" y="15705"/>
                </a:cubicBezTo>
                <a:cubicBezTo>
                  <a:pt x="1192" y="15133"/>
                  <a:pt x="632" y="14657"/>
                  <a:pt x="632" y="13669"/>
                </a:cubicBezTo>
                <a:cubicBezTo>
                  <a:pt x="620" y="12669"/>
                  <a:pt x="1192" y="12193"/>
                  <a:pt x="1823" y="11621"/>
                </a:cubicBezTo>
                <a:cubicBezTo>
                  <a:pt x="2477" y="11038"/>
                  <a:pt x="3239" y="10383"/>
                  <a:pt x="3239" y="9109"/>
                </a:cubicBezTo>
                <a:cubicBezTo>
                  <a:pt x="3239" y="7823"/>
                  <a:pt x="2501" y="7180"/>
                  <a:pt x="1823" y="6597"/>
                </a:cubicBezTo>
                <a:cubicBezTo>
                  <a:pt x="1192" y="6025"/>
                  <a:pt x="632" y="5549"/>
                  <a:pt x="632" y="4549"/>
                </a:cubicBezTo>
                <a:cubicBezTo>
                  <a:pt x="632" y="3561"/>
                  <a:pt x="1192" y="3084"/>
                  <a:pt x="1823" y="2513"/>
                </a:cubicBezTo>
                <a:cubicBezTo>
                  <a:pt x="2477" y="1929"/>
                  <a:pt x="3239" y="1275"/>
                  <a:pt x="32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3"/>
          <p:cNvSpPr/>
          <p:nvPr/>
        </p:nvSpPr>
        <p:spPr>
          <a:xfrm>
            <a:off x="219455" y="3058481"/>
            <a:ext cx="104806" cy="1031363"/>
          </a:xfrm>
          <a:custGeom>
            <a:avLst/>
            <a:gdLst/>
            <a:ahLst/>
            <a:cxnLst/>
            <a:rect l="l" t="t" r="r" b="b"/>
            <a:pathLst>
              <a:path w="3239" h="31874" extrusionOk="0">
                <a:moveTo>
                  <a:pt x="2596" y="1"/>
                </a:moveTo>
                <a:cubicBezTo>
                  <a:pt x="2596" y="989"/>
                  <a:pt x="2048" y="1465"/>
                  <a:pt x="1405" y="2037"/>
                </a:cubicBezTo>
                <a:cubicBezTo>
                  <a:pt x="738" y="2620"/>
                  <a:pt x="0" y="3275"/>
                  <a:pt x="0" y="4549"/>
                </a:cubicBezTo>
                <a:cubicBezTo>
                  <a:pt x="0" y="5835"/>
                  <a:pt x="738" y="6490"/>
                  <a:pt x="1405" y="7073"/>
                </a:cubicBezTo>
                <a:cubicBezTo>
                  <a:pt x="2048" y="7633"/>
                  <a:pt x="2596" y="8109"/>
                  <a:pt x="2596" y="9109"/>
                </a:cubicBezTo>
                <a:cubicBezTo>
                  <a:pt x="2596" y="10109"/>
                  <a:pt x="2048" y="10585"/>
                  <a:pt x="1405" y="11145"/>
                </a:cubicBezTo>
                <a:cubicBezTo>
                  <a:pt x="750" y="11728"/>
                  <a:pt x="0" y="12383"/>
                  <a:pt x="0" y="13657"/>
                </a:cubicBezTo>
                <a:cubicBezTo>
                  <a:pt x="0" y="14943"/>
                  <a:pt x="738" y="15598"/>
                  <a:pt x="1405" y="16181"/>
                </a:cubicBezTo>
                <a:cubicBezTo>
                  <a:pt x="2048" y="16741"/>
                  <a:pt x="2596" y="17217"/>
                  <a:pt x="2596" y="18217"/>
                </a:cubicBezTo>
                <a:cubicBezTo>
                  <a:pt x="2596" y="19217"/>
                  <a:pt x="2048" y="19694"/>
                  <a:pt x="1405" y="20253"/>
                </a:cubicBezTo>
                <a:cubicBezTo>
                  <a:pt x="738" y="20837"/>
                  <a:pt x="0" y="21491"/>
                  <a:pt x="0" y="22765"/>
                </a:cubicBezTo>
                <a:cubicBezTo>
                  <a:pt x="0" y="24051"/>
                  <a:pt x="738" y="24706"/>
                  <a:pt x="1405" y="25290"/>
                </a:cubicBezTo>
                <a:cubicBezTo>
                  <a:pt x="2048" y="25849"/>
                  <a:pt x="2596" y="26325"/>
                  <a:pt x="2596" y="27325"/>
                </a:cubicBezTo>
                <a:cubicBezTo>
                  <a:pt x="2596" y="28326"/>
                  <a:pt x="2048" y="28802"/>
                  <a:pt x="1405" y="29361"/>
                </a:cubicBezTo>
                <a:cubicBezTo>
                  <a:pt x="738" y="29945"/>
                  <a:pt x="0" y="30600"/>
                  <a:pt x="0" y="31874"/>
                </a:cubicBezTo>
                <a:lnTo>
                  <a:pt x="631" y="31874"/>
                </a:lnTo>
                <a:cubicBezTo>
                  <a:pt x="631" y="30885"/>
                  <a:pt x="1191" y="30409"/>
                  <a:pt x="1822" y="29838"/>
                </a:cubicBezTo>
                <a:cubicBezTo>
                  <a:pt x="2500" y="29254"/>
                  <a:pt x="3239" y="28599"/>
                  <a:pt x="3239" y="27325"/>
                </a:cubicBezTo>
                <a:cubicBezTo>
                  <a:pt x="3239" y="26040"/>
                  <a:pt x="2500" y="25385"/>
                  <a:pt x="1822" y="24813"/>
                </a:cubicBezTo>
                <a:cubicBezTo>
                  <a:pt x="1191" y="24242"/>
                  <a:pt x="631" y="23766"/>
                  <a:pt x="631" y="22765"/>
                </a:cubicBezTo>
                <a:cubicBezTo>
                  <a:pt x="631" y="21777"/>
                  <a:pt x="1191" y="21301"/>
                  <a:pt x="1822" y="20729"/>
                </a:cubicBezTo>
                <a:cubicBezTo>
                  <a:pt x="2477" y="20146"/>
                  <a:pt x="3239" y="19491"/>
                  <a:pt x="3239" y="18217"/>
                </a:cubicBezTo>
                <a:cubicBezTo>
                  <a:pt x="3239" y="16931"/>
                  <a:pt x="2500" y="16277"/>
                  <a:pt x="1822" y="15705"/>
                </a:cubicBezTo>
                <a:cubicBezTo>
                  <a:pt x="1191" y="15134"/>
                  <a:pt x="631" y="14657"/>
                  <a:pt x="631" y="13657"/>
                </a:cubicBezTo>
                <a:cubicBezTo>
                  <a:pt x="631" y="12669"/>
                  <a:pt x="1191" y="12193"/>
                  <a:pt x="1822" y="11621"/>
                </a:cubicBezTo>
                <a:cubicBezTo>
                  <a:pt x="2477" y="11038"/>
                  <a:pt x="3239" y="10383"/>
                  <a:pt x="3239" y="9109"/>
                </a:cubicBezTo>
                <a:cubicBezTo>
                  <a:pt x="3239" y="7823"/>
                  <a:pt x="2500" y="7168"/>
                  <a:pt x="1822" y="6597"/>
                </a:cubicBezTo>
                <a:cubicBezTo>
                  <a:pt x="1191" y="6025"/>
                  <a:pt x="631" y="5549"/>
                  <a:pt x="631" y="4549"/>
                </a:cubicBezTo>
                <a:cubicBezTo>
                  <a:pt x="631" y="3573"/>
                  <a:pt x="1191" y="3072"/>
                  <a:pt x="1822" y="2513"/>
                </a:cubicBezTo>
                <a:cubicBezTo>
                  <a:pt x="2500" y="1930"/>
                  <a:pt x="3239" y="1275"/>
                  <a:pt x="32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3"/>
          <p:cNvSpPr/>
          <p:nvPr/>
        </p:nvSpPr>
        <p:spPr>
          <a:xfrm>
            <a:off x="8424010" y="4603500"/>
            <a:ext cx="1002079" cy="1001723"/>
          </a:xfrm>
          <a:custGeom>
            <a:avLst/>
            <a:gdLst/>
            <a:ahLst/>
            <a:cxnLst/>
            <a:rect l="l" t="t" r="r" b="b"/>
            <a:pathLst>
              <a:path w="30969" h="30958" extrusionOk="0">
                <a:moveTo>
                  <a:pt x="15479" y="632"/>
                </a:moveTo>
                <a:cubicBezTo>
                  <a:pt x="23658" y="632"/>
                  <a:pt x="30326" y="7288"/>
                  <a:pt x="30314" y="15479"/>
                </a:cubicBezTo>
                <a:cubicBezTo>
                  <a:pt x="30314" y="23659"/>
                  <a:pt x="23658" y="30314"/>
                  <a:pt x="15479" y="30314"/>
                </a:cubicBezTo>
                <a:cubicBezTo>
                  <a:pt x="7287" y="30314"/>
                  <a:pt x="644" y="23659"/>
                  <a:pt x="644" y="15479"/>
                </a:cubicBezTo>
                <a:cubicBezTo>
                  <a:pt x="644" y="7288"/>
                  <a:pt x="7287" y="632"/>
                  <a:pt x="15479" y="632"/>
                </a:cubicBezTo>
                <a:close/>
                <a:moveTo>
                  <a:pt x="15479" y="1"/>
                </a:moveTo>
                <a:cubicBezTo>
                  <a:pt x="6942" y="1"/>
                  <a:pt x="1" y="6930"/>
                  <a:pt x="1" y="15479"/>
                </a:cubicBezTo>
                <a:cubicBezTo>
                  <a:pt x="1" y="24004"/>
                  <a:pt x="6930" y="30957"/>
                  <a:pt x="15479" y="30957"/>
                </a:cubicBezTo>
                <a:cubicBezTo>
                  <a:pt x="24016" y="30957"/>
                  <a:pt x="30969" y="24016"/>
                  <a:pt x="30957" y="15479"/>
                </a:cubicBezTo>
                <a:cubicBezTo>
                  <a:pt x="30957" y="6954"/>
                  <a:pt x="24016" y="1"/>
                  <a:pt x="154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3"/>
          <p:cNvSpPr/>
          <p:nvPr/>
        </p:nvSpPr>
        <p:spPr>
          <a:xfrm>
            <a:off x="-506575" y="229300"/>
            <a:ext cx="1312824" cy="69801"/>
          </a:xfrm>
          <a:custGeom>
            <a:avLst/>
            <a:gdLst/>
            <a:ahLst/>
            <a:cxnLst/>
            <a:rect l="l" t="t" r="r" b="b"/>
            <a:pathLst>
              <a:path w="41601" h="2157" extrusionOk="0">
                <a:moveTo>
                  <a:pt x="41474" y="0"/>
                </a:moveTo>
                <a:cubicBezTo>
                  <a:pt x="41469" y="0"/>
                  <a:pt x="41463" y="0"/>
                  <a:pt x="41458" y="1"/>
                </a:cubicBezTo>
                <a:lnTo>
                  <a:pt x="0" y="1"/>
                </a:lnTo>
                <a:lnTo>
                  <a:pt x="0" y="2156"/>
                </a:lnTo>
                <a:lnTo>
                  <a:pt x="41434" y="2156"/>
                </a:lnTo>
                <a:cubicBezTo>
                  <a:pt x="41529" y="2156"/>
                  <a:pt x="41601" y="2085"/>
                  <a:pt x="41601" y="2002"/>
                </a:cubicBezTo>
                <a:lnTo>
                  <a:pt x="41601" y="156"/>
                </a:lnTo>
                <a:cubicBezTo>
                  <a:pt x="41601" y="68"/>
                  <a:pt x="41540" y="0"/>
                  <a:pt x="4147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subTitle" idx="1"/>
          </p:nvPr>
        </p:nvSpPr>
        <p:spPr>
          <a:xfrm>
            <a:off x="2099750" y="1760400"/>
            <a:ext cx="238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subTitle" idx="2"/>
          </p:nvPr>
        </p:nvSpPr>
        <p:spPr>
          <a:xfrm>
            <a:off x="2099750" y="2046200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algn="l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3"/>
          </p:nvPr>
        </p:nvSpPr>
        <p:spPr>
          <a:xfrm>
            <a:off x="5968120" y="1760400"/>
            <a:ext cx="238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159" name="Google Shape;159;p14"/>
          <p:cNvSpPr txBox="1">
            <a:spLocks noGrp="1"/>
          </p:cNvSpPr>
          <p:nvPr>
            <p:ph type="subTitle" idx="4"/>
          </p:nvPr>
        </p:nvSpPr>
        <p:spPr>
          <a:xfrm>
            <a:off x="5968120" y="2046200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algn="l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subTitle" idx="5"/>
          </p:nvPr>
        </p:nvSpPr>
        <p:spPr>
          <a:xfrm>
            <a:off x="2099750" y="3381500"/>
            <a:ext cx="238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subTitle" idx="6"/>
          </p:nvPr>
        </p:nvSpPr>
        <p:spPr>
          <a:xfrm>
            <a:off x="2099750" y="3666744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algn="l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4"/>
          <p:cNvSpPr txBox="1">
            <a:spLocks noGrp="1"/>
          </p:cNvSpPr>
          <p:nvPr>
            <p:ph type="subTitle" idx="7"/>
          </p:nvPr>
        </p:nvSpPr>
        <p:spPr>
          <a:xfrm>
            <a:off x="5968120" y="3381500"/>
            <a:ext cx="238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l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l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163" name="Google Shape;163;p14"/>
          <p:cNvSpPr txBox="1">
            <a:spLocks noGrp="1"/>
          </p:cNvSpPr>
          <p:nvPr>
            <p:ph type="subTitle" idx="8"/>
          </p:nvPr>
        </p:nvSpPr>
        <p:spPr>
          <a:xfrm>
            <a:off x="5968120" y="3666744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algn="l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algn="l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4"/>
          <p:cNvSpPr txBox="1">
            <a:spLocks noGrp="1"/>
          </p:cNvSpPr>
          <p:nvPr>
            <p:ph type="title" idx="9" hasCustomPrompt="1"/>
          </p:nvPr>
        </p:nvSpPr>
        <p:spPr>
          <a:xfrm>
            <a:off x="1031025" y="1879451"/>
            <a:ext cx="1029600" cy="6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14"/>
          <p:cNvSpPr txBox="1">
            <a:spLocks noGrp="1"/>
          </p:cNvSpPr>
          <p:nvPr>
            <p:ph type="title" idx="13" hasCustomPrompt="1"/>
          </p:nvPr>
        </p:nvSpPr>
        <p:spPr>
          <a:xfrm>
            <a:off x="1031025" y="3503450"/>
            <a:ext cx="1029600" cy="6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6" name="Google Shape;166;p14"/>
          <p:cNvSpPr txBox="1">
            <a:spLocks noGrp="1"/>
          </p:cNvSpPr>
          <p:nvPr>
            <p:ph type="title" idx="14" hasCustomPrompt="1"/>
          </p:nvPr>
        </p:nvSpPr>
        <p:spPr>
          <a:xfrm>
            <a:off x="4844500" y="1855388"/>
            <a:ext cx="1029600" cy="6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14"/>
          <p:cNvSpPr txBox="1">
            <a:spLocks noGrp="1"/>
          </p:cNvSpPr>
          <p:nvPr>
            <p:ph type="title" idx="15" hasCustomPrompt="1"/>
          </p:nvPr>
        </p:nvSpPr>
        <p:spPr>
          <a:xfrm>
            <a:off x="4844500" y="3503450"/>
            <a:ext cx="1029600" cy="6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14"/>
          <p:cNvSpPr/>
          <p:nvPr/>
        </p:nvSpPr>
        <p:spPr>
          <a:xfrm rot="10800000">
            <a:off x="6630102" y="-257097"/>
            <a:ext cx="2513898" cy="1976947"/>
          </a:xfrm>
          <a:custGeom>
            <a:avLst/>
            <a:gdLst/>
            <a:ahLst/>
            <a:cxnLst/>
            <a:rect l="l" t="t" r="r" b="b"/>
            <a:pathLst>
              <a:path w="129934" h="102181" extrusionOk="0">
                <a:moveTo>
                  <a:pt x="0" y="1"/>
                </a:moveTo>
                <a:lnTo>
                  <a:pt x="0" y="102180"/>
                </a:lnTo>
                <a:lnTo>
                  <a:pt x="129933" y="102180"/>
                </a:lnTo>
                <a:cubicBezTo>
                  <a:pt x="123706" y="82404"/>
                  <a:pt x="109181" y="65926"/>
                  <a:pt x="95179" y="50376"/>
                </a:cubicBezTo>
                <a:cubicBezTo>
                  <a:pt x="90238" y="44899"/>
                  <a:pt x="85011" y="39232"/>
                  <a:pt x="78094" y="36648"/>
                </a:cubicBezTo>
                <a:cubicBezTo>
                  <a:pt x="74682" y="35377"/>
                  <a:pt x="71109" y="34949"/>
                  <a:pt x="67480" y="34949"/>
                </a:cubicBezTo>
                <a:cubicBezTo>
                  <a:pt x="62954" y="34949"/>
                  <a:pt x="58341" y="35614"/>
                  <a:pt x="53841" y="36136"/>
                </a:cubicBezTo>
                <a:cubicBezTo>
                  <a:pt x="51073" y="36452"/>
                  <a:pt x="48221" y="36694"/>
                  <a:pt x="45396" y="36694"/>
                </a:cubicBezTo>
                <a:cubicBezTo>
                  <a:pt x="39923" y="36694"/>
                  <a:pt x="34553" y="35786"/>
                  <a:pt x="30099" y="32755"/>
                </a:cubicBezTo>
                <a:cubicBezTo>
                  <a:pt x="21765" y="27099"/>
                  <a:pt x="19301" y="15955"/>
                  <a:pt x="12740" y="8299"/>
                </a:cubicBezTo>
                <a:cubicBezTo>
                  <a:pt x="9192" y="4144"/>
                  <a:pt x="5251" y="1489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4"/>
          <p:cNvSpPr/>
          <p:nvPr/>
        </p:nvSpPr>
        <p:spPr>
          <a:xfrm>
            <a:off x="-190500" y="4579427"/>
            <a:ext cx="645338" cy="645338"/>
          </a:xfrm>
          <a:custGeom>
            <a:avLst/>
            <a:gdLst/>
            <a:ahLst/>
            <a:cxnLst/>
            <a:rect l="l" t="t" r="r" b="b"/>
            <a:pathLst>
              <a:path w="19944" h="19944" extrusionOk="0">
                <a:moveTo>
                  <a:pt x="9978" y="1"/>
                </a:moveTo>
                <a:cubicBezTo>
                  <a:pt x="4465" y="1"/>
                  <a:pt x="0" y="4465"/>
                  <a:pt x="0" y="9978"/>
                </a:cubicBezTo>
                <a:cubicBezTo>
                  <a:pt x="0" y="15479"/>
                  <a:pt x="4465" y="19944"/>
                  <a:pt x="9978" y="19944"/>
                </a:cubicBezTo>
                <a:cubicBezTo>
                  <a:pt x="15479" y="19944"/>
                  <a:pt x="19943" y="15479"/>
                  <a:pt x="19943" y="9978"/>
                </a:cubicBezTo>
                <a:cubicBezTo>
                  <a:pt x="19943" y="4465"/>
                  <a:pt x="15479" y="1"/>
                  <a:pt x="99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4"/>
          <p:cNvSpPr/>
          <p:nvPr/>
        </p:nvSpPr>
        <p:spPr>
          <a:xfrm>
            <a:off x="6103775" y="229300"/>
            <a:ext cx="1312824" cy="69801"/>
          </a:xfrm>
          <a:custGeom>
            <a:avLst/>
            <a:gdLst/>
            <a:ahLst/>
            <a:cxnLst/>
            <a:rect l="l" t="t" r="r" b="b"/>
            <a:pathLst>
              <a:path w="41601" h="2157" extrusionOk="0">
                <a:moveTo>
                  <a:pt x="41474" y="0"/>
                </a:moveTo>
                <a:cubicBezTo>
                  <a:pt x="41469" y="0"/>
                  <a:pt x="41463" y="0"/>
                  <a:pt x="41458" y="1"/>
                </a:cubicBezTo>
                <a:lnTo>
                  <a:pt x="0" y="1"/>
                </a:lnTo>
                <a:lnTo>
                  <a:pt x="0" y="2156"/>
                </a:lnTo>
                <a:lnTo>
                  <a:pt x="41434" y="2156"/>
                </a:lnTo>
                <a:cubicBezTo>
                  <a:pt x="41529" y="2156"/>
                  <a:pt x="41601" y="2085"/>
                  <a:pt x="41601" y="2002"/>
                </a:cubicBezTo>
                <a:lnTo>
                  <a:pt x="41601" y="156"/>
                </a:lnTo>
                <a:cubicBezTo>
                  <a:pt x="41601" y="68"/>
                  <a:pt x="41540" y="0"/>
                  <a:pt x="414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4"/>
          <p:cNvSpPr/>
          <p:nvPr/>
        </p:nvSpPr>
        <p:spPr>
          <a:xfrm>
            <a:off x="232455" y="2676195"/>
            <a:ext cx="20838" cy="578682"/>
          </a:xfrm>
          <a:custGeom>
            <a:avLst/>
            <a:gdLst/>
            <a:ahLst/>
            <a:cxnLst/>
            <a:rect l="l" t="t" r="r" b="b"/>
            <a:pathLst>
              <a:path w="644" h="17884" extrusionOk="0">
                <a:moveTo>
                  <a:pt x="322" y="1"/>
                </a:moveTo>
                <a:cubicBezTo>
                  <a:pt x="155" y="1"/>
                  <a:pt x="0" y="144"/>
                  <a:pt x="0" y="322"/>
                </a:cubicBezTo>
                <a:lnTo>
                  <a:pt x="0" y="2239"/>
                </a:lnTo>
                <a:cubicBezTo>
                  <a:pt x="0" y="2406"/>
                  <a:pt x="143" y="2549"/>
                  <a:pt x="322" y="2549"/>
                </a:cubicBezTo>
                <a:cubicBezTo>
                  <a:pt x="500" y="2549"/>
                  <a:pt x="643" y="2406"/>
                  <a:pt x="631" y="2239"/>
                </a:cubicBezTo>
                <a:lnTo>
                  <a:pt x="631" y="322"/>
                </a:lnTo>
                <a:cubicBezTo>
                  <a:pt x="631" y="155"/>
                  <a:pt x="500" y="1"/>
                  <a:pt x="322" y="1"/>
                </a:cubicBezTo>
                <a:close/>
                <a:moveTo>
                  <a:pt x="322" y="3834"/>
                </a:moveTo>
                <a:cubicBezTo>
                  <a:pt x="155" y="3834"/>
                  <a:pt x="0" y="3965"/>
                  <a:pt x="0" y="4144"/>
                </a:cubicBezTo>
                <a:lnTo>
                  <a:pt x="0" y="6061"/>
                </a:lnTo>
                <a:cubicBezTo>
                  <a:pt x="0" y="6228"/>
                  <a:pt x="143" y="6370"/>
                  <a:pt x="322" y="6370"/>
                </a:cubicBezTo>
                <a:cubicBezTo>
                  <a:pt x="500" y="6370"/>
                  <a:pt x="643" y="6240"/>
                  <a:pt x="631" y="6061"/>
                </a:cubicBezTo>
                <a:lnTo>
                  <a:pt x="631" y="4144"/>
                </a:lnTo>
                <a:cubicBezTo>
                  <a:pt x="631" y="3977"/>
                  <a:pt x="500" y="3834"/>
                  <a:pt x="322" y="3834"/>
                </a:cubicBezTo>
                <a:close/>
                <a:moveTo>
                  <a:pt x="322" y="7668"/>
                </a:moveTo>
                <a:cubicBezTo>
                  <a:pt x="155" y="7668"/>
                  <a:pt x="0" y="7799"/>
                  <a:pt x="0" y="7978"/>
                </a:cubicBezTo>
                <a:lnTo>
                  <a:pt x="0" y="9907"/>
                </a:lnTo>
                <a:cubicBezTo>
                  <a:pt x="0" y="10061"/>
                  <a:pt x="143" y="10216"/>
                  <a:pt x="322" y="10216"/>
                </a:cubicBezTo>
                <a:cubicBezTo>
                  <a:pt x="500" y="10216"/>
                  <a:pt x="643" y="10061"/>
                  <a:pt x="631" y="9907"/>
                </a:cubicBezTo>
                <a:lnTo>
                  <a:pt x="631" y="7978"/>
                </a:lnTo>
                <a:cubicBezTo>
                  <a:pt x="631" y="7823"/>
                  <a:pt x="500" y="7668"/>
                  <a:pt x="322" y="7668"/>
                </a:cubicBezTo>
                <a:close/>
                <a:moveTo>
                  <a:pt x="322" y="11514"/>
                </a:moveTo>
                <a:cubicBezTo>
                  <a:pt x="155" y="11514"/>
                  <a:pt x="0" y="11645"/>
                  <a:pt x="0" y="11824"/>
                </a:cubicBezTo>
                <a:lnTo>
                  <a:pt x="0" y="13740"/>
                </a:lnTo>
                <a:cubicBezTo>
                  <a:pt x="0" y="13907"/>
                  <a:pt x="143" y="14050"/>
                  <a:pt x="322" y="14050"/>
                </a:cubicBezTo>
                <a:cubicBezTo>
                  <a:pt x="500" y="14050"/>
                  <a:pt x="643" y="13907"/>
                  <a:pt x="631" y="13740"/>
                </a:cubicBezTo>
                <a:lnTo>
                  <a:pt x="631" y="11824"/>
                </a:lnTo>
                <a:cubicBezTo>
                  <a:pt x="631" y="11657"/>
                  <a:pt x="500" y="11514"/>
                  <a:pt x="322" y="11514"/>
                </a:cubicBezTo>
                <a:close/>
                <a:moveTo>
                  <a:pt x="322" y="15336"/>
                </a:moveTo>
                <a:cubicBezTo>
                  <a:pt x="155" y="15336"/>
                  <a:pt x="0" y="15467"/>
                  <a:pt x="0" y="15645"/>
                </a:cubicBezTo>
                <a:lnTo>
                  <a:pt x="0" y="17562"/>
                </a:lnTo>
                <a:cubicBezTo>
                  <a:pt x="0" y="17729"/>
                  <a:pt x="143" y="17884"/>
                  <a:pt x="322" y="17884"/>
                </a:cubicBezTo>
                <a:cubicBezTo>
                  <a:pt x="500" y="17884"/>
                  <a:pt x="643" y="17741"/>
                  <a:pt x="631" y="17562"/>
                </a:cubicBezTo>
                <a:lnTo>
                  <a:pt x="631" y="15645"/>
                </a:lnTo>
                <a:cubicBezTo>
                  <a:pt x="631" y="15479"/>
                  <a:pt x="500" y="15336"/>
                  <a:pt x="322" y="1533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"/>
          <p:cNvSpPr/>
          <p:nvPr/>
        </p:nvSpPr>
        <p:spPr>
          <a:xfrm>
            <a:off x="8657985" y="3746500"/>
            <a:ext cx="1002079" cy="1001723"/>
          </a:xfrm>
          <a:custGeom>
            <a:avLst/>
            <a:gdLst/>
            <a:ahLst/>
            <a:cxnLst/>
            <a:rect l="l" t="t" r="r" b="b"/>
            <a:pathLst>
              <a:path w="30969" h="30958" extrusionOk="0">
                <a:moveTo>
                  <a:pt x="15479" y="632"/>
                </a:moveTo>
                <a:cubicBezTo>
                  <a:pt x="23658" y="632"/>
                  <a:pt x="30326" y="7288"/>
                  <a:pt x="30314" y="15479"/>
                </a:cubicBezTo>
                <a:cubicBezTo>
                  <a:pt x="30314" y="23659"/>
                  <a:pt x="23658" y="30314"/>
                  <a:pt x="15479" y="30314"/>
                </a:cubicBezTo>
                <a:cubicBezTo>
                  <a:pt x="7287" y="30314"/>
                  <a:pt x="644" y="23659"/>
                  <a:pt x="644" y="15479"/>
                </a:cubicBezTo>
                <a:cubicBezTo>
                  <a:pt x="644" y="7288"/>
                  <a:pt x="7287" y="632"/>
                  <a:pt x="15479" y="632"/>
                </a:cubicBezTo>
                <a:close/>
                <a:moveTo>
                  <a:pt x="15479" y="1"/>
                </a:moveTo>
                <a:cubicBezTo>
                  <a:pt x="6942" y="1"/>
                  <a:pt x="1" y="6930"/>
                  <a:pt x="1" y="15479"/>
                </a:cubicBezTo>
                <a:cubicBezTo>
                  <a:pt x="1" y="24004"/>
                  <a:pt x="6930" y="30957"/>
                  <a:pt x="15479" y="30957"/>
                </a:cubicBezTo>
                <a:cubicBezTo>
                  <a:pt x="24016" y="30957"/>
                  <a:pt x="30969" y="24016"/>
                  <a:pt x="30957" y="15479"/>
                </a:cubicBezTo>
                <a:cubicBezTo>
                  <a:pt x="30957" y="6954"/>
                  <a:pt x="24016" y="1"/>
                  <a:pt x="154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4"/>
          <p:cNvSpPr/>
          <p:nvPr/>
        </p:nvSpPr>
        <p:spPr>
          <a:xfrm>
            <a:off x="8872388" y="4917226"/>
            <a:ext cx="141046" cy="122150"/>
          </a:xfrm>
          <a:custGeom>
            <a:avLst/>
            <a:gdLst/>
            <a:ahLst/>
            <a:cxnLst/>
            <a:rect l="l" t="t" r="r" b="b"/>
            <a:pathLst>
              <a:path w="4359" h="3775" extrusionOk="0">
                <a:moveTo>
                  <a:pt x="2180" y="0"/>
                </a:moveTo>
                <a:lnTo>
                  <a:pt x="1" y="3774"/>
                </a:lnTo>
                <a:lnTo>
                  <a:pt x="4359" y="3774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"/>
          <p:cNvSpPr txBox="1">
            <a:spLocks noGrp="1"/>
          </p:cNvSpPr>
          <p:nvPr>
            <p:ph type="title"/>
          </p:nvPr>
        </p:nvSpPr>
        <p:spPr>
          <a:xfrm>
            <a:off x="2535375" y="3250875"/>
            <a:ext cx="4073100" cy="3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76" name="Google Shape;176;p15"/>
          <p:cNvSpPr txBox="1">
            <a:spLocks noGrp="1"/>
          </p:cNvSpPr>
          <p:nvPr>
            <p:ph type="subTitle" idx="1"/>
          </p:nvPr>
        </p:nvSpPr>
        <p:spPr>
          <a:xfrm>
            <a:off x="2535375" y="1465125"/>
            <a:ext cx="4073100" cy="15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2200"/>
              <a:buNone/>
              <a:defRPr sz="2200" i="1">
                <a:solidFill>
                  <a:srgbClr val="3B583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2200"/>
              <a:buNone/>
              <a:defRPr sz="2200" i="1">
                <a:solidFill>
                  <a:srgbClr val="3B583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2200"/>
              <a:buNone/>
              <a:defRPr sz="2200" i="1">
                <a:solidFill>
                  <a:srgbClr val="3B583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2200"/>
              <a:buNone/>
              <a:defRPr sz="2200" i="1">
                <a:solidFill>
                  <a:srgbClr val="3B583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2200"/>
              <a:buNone/>
              <a:defRPr sz="2200" i="1">
                <a:solidFill>
                  <a:srgbClr val="3B583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2200"/>
              <a:buNone/>
              <a:defRPr sz="2200" i="1">
                <a:solidFill>
                  <a:srgbClr val="3B583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2200"/>
              <a:buNone/>
              <a:defRPr sz="2200" i="1">
                <a:solidFill>
                  <a:srgbClr val="3B583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836"/>
              </a:buClr>
              <a:buSzPts val="2200"/>
              <a:buNone/>
              <a:defRPr sz="2200" i="1">
                <a:solidFill>
                  <a:srgbClr val="3B5836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15"/>
          <p:cNvSpPr/>
          <p:nvPr/>
        </p:nvSpPr>
        <p:spPr>
          <a:xfrm flipH="1">
            <a:off x="4358410" y="-117586"/>
            <a:ext cx="427027" cy="427027"/>
          </a:xfrm>
          <a:custGeom>
            <a:avLst/>
            <a:gdLst/>
            <a:ahLst/>
            <a:cxnLst/>
            <a:rect l="l" t="t" r="r" b="b"/>
            <a:pathLst>
              <a:path w="23813" h="23813" extrusionOk="0">
                <a:moveTo>
                  <a:pt x="11907" y="965"/>
                </a:moveTo>
                <a:cubicBezTo>
                  <a:pt x="17943" y="965"/>
                  <a:pt x="22837" y="5882"/>
                  <a:pt x="22837" y="11907"/>
                </a:cubicBezTo>
                <a:cubicBezTo>
                  <a:pt x="22837" y="17931"/>
                  <a:pt x="17931" y="22849"/>
                  <a:pt x="11907" y="22849"/>
                </a:cubicBezTo>
                <a:cubicBezTo>
                  <a:pt x="5870" y="22849"/>
                  <a:pt x="965" y="17931"/>
                  <a:pt x="965" y="11907"/>
                </a:cubicBezTo>
                <a:cubicBezTo>
                  <a:pt x="965" y="5882"/>
                  <a:pt x="5870" y="965"/>
                  <a:pt x="11907" y="965"/>
                </a:cubicBezTo>
                <a:close/>
                <a:moveTo>
                  <a:pt x="11907" y="1"/>
                </a:moveTo>
                <a:cubicBezTo>
                  <a:pt x="5334" y="1"/>
                  <a:pt x="0" y="5346"/>
                  <a:pt x="0" y="11907"/>
                </a:cubicBezTo>
                <a:cubicBezTo>
                  <a:pt x="0" y="18467"/>
                  <a:pt x="5334" y="23813"/>
                  <a:pt x="11907" y="23813"/>
                </a:cubicBezTo>
                <a:cubicBezTo>
                  <a:pt x="18467" y="23813"/>
                  <a:pt x="23813" y="18467"/>
                  <a:pt x="23813" y="11907"/>
                </a:cubicBezTo>
                <a:cubicBezTo>
                  <a:pt x="23813" y="5346"/>
                  <a:pt x="18467" y="1"/>
                  <a:pt x="119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"/>
          <p:cNvSpPr/>
          <p:nvPr/>
        </p:nvSpPr>
        <p:spPr>
          <a:xfrm>
            <a:off x="8679808" y="187051"/>
            <a:ext cx="141046" cy="122570"/>
          </a:xfrm>
          <a:custGeom>
            <a:avLst/>
            <a:gdLst/>
            <a:ahLst/>
            <a:cxnLst/>
            <a:rect l="l" t="t" r="r" b="b"/>
            <a:pathLst>
              <a:path w="4359" h="3788" extrusionOk="0">
                <a:moveTo>
                  <a:pt x="2191" y="1"/>
                </a:moveTo>
                <a:lnTo>
                  <a:pt x="1" y="3787"/>
                </a:lnTo>
                <a:lnTo>
                  <a:pt x="4358" y="3787"/>
                </a:lnTo>
                <a:lnTo>
                  <a:pt x="219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8679808" y="1786733"/>
            <a:ext cx="141046" cy="122958"/>
          </a:xfrm>
          <a:custGeom>
            <a:avLst/>
            <a:gdLst/>
            <a:ahLst/>
            <a:cxnLst/>
            <a:rect l="l" t="t" r="r" b="b"/>
            <a:pathLst>
              <a:path w="4359" h="3800" extrusionOk="0">
                <a:moveTo>
                  <a:pt x="2168" y="1"/>
                </a:moveTo>
                <a:lnTo>
                  <a:pt x="1" y="3799"/>
                </a:lnTo>
                <a:lnTo>
                  <a:pt x="4358" y="3799"/>
                </a:lnTo>
                <a:lnTo>
                  <a:pt x="216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8710257" y="1044676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0"/>
                </a:moveTo>
                <a:cubicBezTo>
                  <a:pt x="0" y="0"/>
                  <a:pt x="0" y="1917"/>
                  <a:pt x="1238" y="1917"/>
                </a:cubicBezTo>
                <a:cubicBezTo>
                  <a:pt x="2477" y="1917"/>
                  <a:pt x="2477" y="0"/>
                  <a:pt x="12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"/>
          <p:cNvSpPr/>
          <p:nvPr/>
        </p:nvSpPr>
        <p:spPr>
          <a:xfrm>
            <a:off x="3263609" y="238121"/>
            <a:ext cx="579458" cy="20450"/>
          </a:xfrm>
          <a:custGeom>
            <a:avLst/>
            <a:gdLst/>
            <a:ahLst/>
            <a:cxnLst/>
            <a:rect l="l" t="t" r="r" b="b"/>
            <a:pathLst>
              <a:path w="17908" h="632" extrusionOk="0">
                <a:moveTo>
                  <a:pt x="310" y="0"/>
                </a:moveTo>
                <a:cubicBezTo>
                  <a:pt x="144" y="0"/>
                  <a:pt x="1" y="143"/>
                  <a:pt x="1" y="322"/>
                </a:cubicBezTo>
                <a:cubicBezTo>
                  <a:pt x="1" y="477"/>
                  <a:pt x="132" y="631"/>
                  <a:pt x="310" y="631"/>
                </a:cubicBezTo>
                <a:lnTo>
                  <a:pt x="2227" y="631"/>
                </a:lnTo>
                <a:cubicBezTo>
                  <a:pt x="2406" y="631"/>
                  <a:pt x="2561" y="500"/>
                  <a:pt x="2549" y="322"/>
                </a:cubicBezTo>
                <a:cubicBezTo>
                  <a:pt x="2549" y="155"/>
                  <a:pt x="2406" y="0"/>
                  <a:pt x="2227" y="0"/>
                </a:cubicBezTo>
                <a:close/>
                <a:moveTo>
                  <a:pt x="4156" y="0"/>
                </a:moveTo>
                <a:cubicBezTo>
                  <a:pt x="3989" y="0"/>
                  <a:pt x="3835" y="143"/>
                  <a:pt x="3835" y="322"/>
                </a:cubicBezTo>
                <a:cubicBezTo>
                  <a:pt x="3835" y="477"/>
                  <a:pt x="3978" y="631"/>
                  <a:pt x="4156" y="631"/>
                </a:cubicBezTo>
                <a:lnTo>
                  <a:pt x="6073" y="631"/>
                </a:lnTo>
                <a:cubicBezTo>
                  <a:pt x="6252" y="631"/>
                  <a:pt x="6394" y="500"/>
                  <a:pt x="6383" y="322"/>
                </a:cubicBezTo>
                <a:cubicBezTo>
                  <a:pt x="6383" y="155"/>
                  <a:pt x="6252" y="0"/>
                  <a:pt x="6073" y="0"/>
                </a:cubicBezTo>
                <a:close/>
                <a:moveTo>
                  <a:pt x="7990" y="0"/>
                </a:moveTo>
                <a:cubicBezTo>
                  <a:pt x="7823" y="0"/>
                  <a:pt x="7680" y="143"/>
                  <a:pt x="7680" y="322"/>
                </a:cubicBezTo>
                <a:cubicBezTo>
                  <a:pt x="7680" y="477"/>
                  <a:pt x="7811" y="631"/>
                  <a:pt x="7990" y="631"/>
                </a:cubicBezTo>
                <a:lnTo>
                  <a:pt x="9907" y="631"/>
                </a:lnTo>
                <a:cubicBezTo>
                  <a:pt x="10085" y="631"/>
                  <a:pt x="10228" y="500"/>
                  <a:pt x="10228" y="322"/>
                </a:cubicBezTo>
                <a:cubicBezTo>
                  <a:pt x="10228" y="155"/>
                  <a:pt x="10085" y="0"/>
                  <a:pt x="9907" y="0"/>
                </a:cubicBezTo>
                <a:close/>
                <a:moveTo>
                  <a:pt x="11836" y="0"/>
                </a:moveTo>
                <a:cubicBezTo>
                  <a:pt x="11669" y="0"/>
                  <a:pt x="11514" y="143"/>
                  <a:pt x="11514" y="322"/>
                </a:cubicBezTo>
                <a:cubicBezTo>
                  <a:pt x="11514" y="477"/>
                  <a:pt x="11657" y="631"/>
                  <a:pt x="11836" y="631"/>
                </a:cubicBezTo>
                <a:lnTo>
                  <a:pt x="13753" y="631"/>
                </a:lnTo>
                <a:cubicBezTo>
                  <a:pt x="13919" y="631"/>
                  <a:pt x="14062" y="500"/>
                  <a:pt x="14062" y="322"/>
                </a:cubicBezTo>
                <a:cubicBezTo>
                  <a:pt x="14062" y="155"/>
                  <a:pt x="13931" y="0"/>
                  <a:pt x="13753" y="0"/>
                </a:cubicBezTo>
                <a:close/>
                <a:moveTo>
                  <a:pt x="15658" y="0"/>
                </a:moveTo>
                <a:cubicBezTo>
                  <a:pt x="15491" y="0"/>
                  <a:pt x="15348" y="143"/>
                  <a:pt x="15348" y="322"/>
                </a:cubicBezTo>
                <a:cubicBezTo>
                  <a:pt x="15348" y="477"/>
                  <a:pt x="15479" y="631"/>
                  <a:pt x="15658" y="631"/>
                </a:cubicBezTo>
                <a:lnTo>
                  <a:pt x="17574" y="631"/>
                </a:lnTo>
                <a:cubicBezTo>
                  <a:pt x="17753" y="631"/>
                  <a:pt x="17908" y="500"/>
                  <a:pt x="17884" y="322"/>
                </a:cubicBezTo>
                <a:cubicBezTo>
                  <a:pt x="17884" y="155"/>
                  <a:pt x="17753" y="0"/>
                  <a:pt x="175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5041773" y="4921889"/>
            <a:ext cx="378745" cy="378324"/>
          </a:xfrm>
          <a:custGeom>
            <a:avLst/>
            <a:gdLst/>
            <a:ahLst/>
            <a:cxnLst/>
            <a:rect l="l" t="t" r="r" b="b"/>
            <a:pathLst>
              <a:path w="11705" h="11692" extrusionOk="0">
                <a:moveTo>
                  <a:pt x="5859" y="0"/>
                </a:moveTo>
                <a:cubicBezTo>
                  <a:pt x="2620" y="0"/>
                  <a:pt x="1" y="2619"/>
                  <a:pt x="1" y="5846"/>
                </a:cubicBezTo>
                <a:cubicBezTo>
                  <a:pt x="1" y="9085"/>
                  <a:pt x="2620" y="11692"/>
                  <a:pt x="5859" y="11692"/>
                </a:cubicBezTo>
                <a:cubicBezTo>
                  <a:pt x="9085" y="11692"/>
                  <a:pt x="11705" y="9085"/>
                  <a:pt x="11705" y="5846"/>
                </a:cubicBezTo>
                <a:cubicBezTo>
                  <a:pt x="11705" y="2619"/>
                  <a:pt x="9085" y="0"/>
                  <a:pt x="58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128495" y="2273347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1"/>
                </a:moveTo>
                <a:cubicBezTo>
                  <a:pt x="0" y="1"/>
                  <a:pt x="0" y="1918"/>
                  <a:pt x="1238" y="1918"/>
                </a:cubicBezTo>
                <a:cubicBezTo>
                  <a:pt x="2477" y="1918"/>
                  <a:pt x="2477" y="1"/>
                  <a:pt x="12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 rot="5400000">
            <a:off x="667385" y="4458449"/>
            <a:ext cx="104838" cy="1031751"/>
          </a:xfrm>
          <a:custGeom>
            <a:avLst/>
            <a:gdLst/>
            <a:ahLst/>
            <a:cxnLst/>
            <a:rect l="l" t="t" r="r" b="b"/>
            <a:pathLst>
              <a:path w="3240" h="31886" extrusionOk="0">
                <a:moveTo>
                  <a:pt x="2597" y="1"/>
                </a:moveTo>
                <a:cubicBezTo>
                  <a:pt x="2597" y="1001"/>
                  <a:pt x="2049" y="1477"/>
                  <a:pt x="1406" y="2037"/>
                </a:cubicBezTo>
                <a:cubicBezTo>
                  <a:pt x="751" y="2620"/>
                  <a:pt x="1" y="3275"/>
                  <a:pt x="1" y="4549"/>
                </a:cubicBezTo>
                <a:cubicBezTo>
                  <a:pt x="1" y="5835"/>
                  <a:pt x="739" y="6489"/>
                  <a:pt x="1406" y="7073"/>
                </a:cubicBezTo>
                <a:cubicBezTo>
                  <a:pt x="2049" y="7632"/>
                  <a:pt x="2597" y="8109"/>
                  <a:pt x="2597" y="9109"/>
                </a:cubicBezTo>
                <a:cubicBezTo>
                  <a:pt x="2597" y="10109"/>
                  <a:pt x="2049" y="10585"/>
                  <a:pt x="1406" y="11145"/>
                </a:cubicBezTo>
                <a:cubicBezTo>
                  <a:pt x="751" y="11728"/>
                  <a:pt x="1" y="12383"/>
                  <a:pt x="1" y="13669"/>
                </a:cubicBezTo>
                <a:cubicBezTo>
                  <a:pt x="1" y="14943"/>
                  <a:pt x="739" y="15598"/>
                  <a:pt x="1406" y="16181"/>
                </a:cubicBezTo>
                <a:cubicBezTo>
                  <a:pt x="2049" y="16741"/>
                  <a:pt x="2597" y="17217"/>
                  <a:pt x="2597" y="18217"/>
                </a:cubicBezTo>
                <a:cubicBezTo>
                  <a:pt x="2597" y="19217"/>
                  <a:pt x="2049" y="19693"/>
                  <a:pt x="1406" y="20253"/>
                </a:cubicBezTo>
                <a:cubicBezTo>
                  <a:pt x="751" y="20836"/>
                  <a:pt x="1" y="21491"/>
                  <a:pt x="1" y="22777"/>
                </a:cubicBezTo>
                <a:cubicBezTo>
                  <a:pt x="1" y="24051"/>
                  <a:pt x="739" y="24706"/>
                  <a:pt x="1406" y="25289"/>
                </a:cubicBezTo>
                <a:cubicBezTo>
                  <a:pt x="2049" y="25849"/>
                  <a:pt x="2597" y="26325"/>
                  <a:pt x="2597" y="27325"/>
                </a:cubicBezTo>
                <a:cubicBezTo>
                  <a:pt x="2597" y="28326"/>
                  <a:pt x="2049" y="28802"/>
                  <a:pt x="1406" y="29361"/>
                </a:cubicBezTo>
                <a:cubicBezTo>
                  <a:pt x="751" y="29945"/>
                  <a:pt x="1" y="30600"/>
                  <a:pt x="1" y="31885"/>
                </a:cubicBezTo>
                <a:lnTo>
                  <a:pt x="632" y="31885"/>
                </a:lnTo>
                <a:cubicBezTo>
                  <a:pt x="632" y="30885"/>
                  <a:pt x="1192" y="30409"/>
                  <a:pt x="1823" y="29838"/>
                </a:cubicBezTo>
                <a:cubicBezTo>
                  <a:pt x="2477" y="29266"/>
                  <a:pt x="3239" y="28611"/>
                  <a:pt x="3239" y="27325"/>
                </a:cubicBezTo>
                <a:cubicBezTo>
                  <a:pt x="3239" y="26051"/>
                  <a:pt x="2501" y="25397"/>
                  <a:pt x="1823" y="24813"/>
                </a:cubicBezTo>
                <a:cubicBezTo>
                  <a:pt x="1192" y="24242"/>
                  <a:pt x="632" y="23765"/>
                  <a:pt x="632" y="22777"/>
                </a:cubicBezTo>
                <a:cubicBezTo>
                  <a:pt x="632" y="21777"/>
                  <a:pt x="1192" y="21301"/>
                  <a:pt x="1823" y="20729"/>
                </a:cubicBezTo>
                <a:cubicBezTo>
                  <a:pt x="2501" y="20158"/>
                  <a:pt x="3239" y="19503"/>
                  <a:pt x="3239" y="18217"/>
                </a:cubicBezTo>
                <a:cubicBezTo>
                  <a:pt x="3239" y="16943"/>
                  <a:pt x="2501" y="16288"/>
                  <a:pt x="1823" y="15705"/>
                </a:cubicBezTo>
                <a:cubicBezTo>
                  <a:pt x="1192" y="15133"/>
                  <a:pt x="632" y="14657"/>
                  <a:pt x="632" y="13669"/>
                </a:cubicBezTo>
                <a:cubicBezTo>
                  <a:pt x="620" y="12669"/>
                  <a:pt x="1192" y="12193"/>
                  <a:pt x="1823" y="11621"/>
                </a:cubicBezTo>
                <a:cubicBezTo>
                  <a:pt x="2477" y="11038"/>
                  <a:pt x="3239" y="10383"/>
                  <a:pt x="3239" y="9109"/>
                </a:cubicBezTo>
                <a:cubicBezTo>
                  <a:pt x="3239" y="7823"/>
                  <a:pt x="2501" y="7180"/>
                  <a:pt x="1823" y="6597"/>
                </a:cubicBezTo>
                <a:cubicBezTo>
                  <a:pt x="1192" y="6025"/>
                  <a:pt x="632" y="5549"/>
                  <a:pt x="632" y="4549"/>
                </a:cubicBezTo>
                <a:cubicBezTo>
                  <a:pt x="632" y="3561"/>
                  <a:pt x="1192" y="3084"/>
                  <a:pt x="1823" y="2513"/>
                </a:cubicBezTo>
                <a:cubicBezTo>
                  <a:pt x="2477" y="1929"/>
                  <a:pt x="3239" y="1275"/>
                  <a:pt x="32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 rot="5400000">
            <a:off x="667984" y="4314178"/>
            <a:ext cx="104806" cy="1031363"/>
          </a:xfrm>
          <a:custGeom>
            <a:avLst/>
            <a:gdLst/>
            <a:ahLst/>
            <a:cxnLst/>
            <a:rect l="l" t="t" r="r" b="b"/>
            <a:pathLst>
              <a:path w="3239" h="31874" extrusionOk="0">
                <a:moveTo>
                  <a:pt x="2596" y="1"/>
                </a:moveTo>
                <a:cubicBezTo>
                  <a:pt x="2596" y="989"/>
                  <a:pt x="2048" y="1465"/>
                  <a:pt x="1405" y="2037"/>
                </a:cubicBezTo>
                <a:cubicBezTo>
                  <a:pt x="738" y="2620"/>
                  <a:pt x="0" y="3275"/>
                  <a:pt x="0" y="4549"/>
                </a:cubicBezTo>
                <a:cubicBezTo>
                  <a:pt x="0" y="5835"/>
                  <a:pt x="738" y="6490"/>
                  <a:pt x="1405" y="7073"/>
                </a:cubicBezTo>
                <a:cubicBezTo>
                  <a:pt x="2048" y="7633"/>
                  <a:pt x="2596" y="8109"/>
                  <a:pt x="2596" y="9109"/>
                </a:cubicBezTo>
                <a:cubicBezTo>
                  <a:pt x="2596" y="10109"/>
                  <a:pt x="2048" y="10585"/>
                  <a:pt x="1405" y="11145"/>
                </a:cubicBezTo>
                <a:cubicBezTo>
                  <a:pt x="750" y="11728"/>
                  <a:pt x="0" y="12383"/>
                  <a:pt x="0" y="13657"/>
                </a:cubicBezTo>
                <a:cubicBezTo>
                  <a:pt x="0" y="14943"/>
                  <a:pt x="738" y="15598"/>
                  <a:pt x="1405" y="16181"/>
                </a:cubicBezTo>
                <a:cubicBezTo>
                  <a:pt x="2048" y="16741"/>
                  <a:pt x="2596" y="17217"/>
                  <a:pt x="2596" y="18217"/>
                </a:cubicBezTo>
                <a:cubicBezTo>
                  <a:pt x="2596" y="19217"/>
                  <a:pt x="2048" y="19694"/>
                  <a:pt x="1405" y="20253"/>
                </a:cubicBezTo>
                <a:cubicBezTo>
                  <a:pt x="738" y="20837"/>
                  <a:pt x="0" y="21491"/>
                  <a:pt x="0" y="22765"/>
                </a:cubicBezTo>
                <a:cubicBezTo>
                  <a:pt x="0" y="24051"/>
                  <a:pt x="738" y="24706"/>
                  <a:pt x="1405" y="25290"/>
                </a:cubicBezTo>
                <a:cubicBezTo>
                  <a:pt x="2048" y="25849"/>
                  <a:pt x="2596" y="26325"/>
                  <a:pt x="2596" y="27325"/>
                </a:cubicBezTo>
                <a:cubicBezTo>
                  <a:pt x="2596" y="28326"/>
                  <a:pt x="2048" y="28802"/>
                  <a:pt x="1405" y="29361"/>
                </a:cubicBezTo>
                <a:cubicBezTo>
                  <a:pt x="738" y="29945"/>
                  <a:pt x="0" y="30600"/>
                  <a:pt x="0" y="31874"/>
                </a:cubicBezTo>
                <a:lnTo>
                  <a:pt x="631" y="31874"/>
                </a:lnTo>
                <a:cubicBezTo>
                  <a:pt x="631" y="30885"/>
                  <a:pt x="1191" y="30409"/>
                  <a:pt x="1822" y="29838"/>
                </a:cubicBezTo>
                <a:cubicBezTo>
                  <a:pt x="2500" y="29254"/>
                  <a:pt x="3239" y="28599"/>
                  <a:pt x="3239" y="27325"/>
                </a:cubicBezTo>
                <a:cubicBezTo>
                  <a:pt x="3239" y="26040"/>
                  <a:pt x="2500" y="25385"/>
                  <a:pt x="1822" y="24813"/>
                </a:cubicBezTo>
                <a:cubicBezTo>
                  <a:pt x="1191" y="24242"/>
                  <a:pt x="631" y="23766"/>
                  <a:pt x="631" y="22765"/>
                </a:cubicBezTo>
                <a:cubicBezTo>
                  <a:pt x="631" y="21777"/>
                  <a:pt x="1191" y="21301"/>
                  <a:pt x="1822" y="20729"/>
                </a:cubicBezTo>
                <a:cubicBezTo>
                  <a:pt x="2477" y="20146"/>
                  <a:pt x="3239" y="19491"/>
                  <a:pt x="3239" y="18217"/>
                </a:cubicBezTo>
                <a:cubicBezTo>
                  <a:pt x="3239" y="16931"/>
                  <a:pt x="2500" y="16277"/>
                  <a:pt x="1822" y="15705"/>
                </a:cubicBezTo>
                <a:cubicBezTo>
                  <a:pt x="1191" y="15134"/>
                  <a:pt x="631" y="14657"/>
                  <a:pt x="631" y="13657"/>
                </a:cubicBezTo>
                <a:cubicBezTo>
                  <a:pt x="631" y="12669"/>
                  <a:pt x="1191" y="12193"/>
                  <a:pt x="1822" y="11621"/>
                </a:cubicBezTo>
                <a:cubicBezTo>
                  <a:pt x="2477" y="11038"/>
                  <a:pt x="3239" y="10383"/>
                  <a:pt x="3239" y="9109"/>
                </a:cubicBezTo>
                <a:cubicBezTo>
                  <a:pt x="3239" y="7823"/>
                  <a:pt x="2500" y="7168"/>
                  <a:pt x="1822" y="6597"/>
                </a:cubicBezTo>
                <a:cubicBezTo>
                  <a:pt x="1191" y="6025"/>
                  <a:pt x="631" y="5549"/>
                  <a:pt x="631" y="4549"/>
                </a:cubicBezTo>
                <a:cubicBezTo>
                  <a:pt x="631" y="3573"/>
                  <a:pt x="1191" y="3072"/>
                  <a:pt x="1822" y="2513"/>
                </a:cubicBezTo>
                <a:cubicBezTo>
                  <a:pt x="2500" y="1930"/>
                  <a:pt x="3239" y="1275"/>
                  <a:pt x="32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5"/>
          <p:cNvSpPr/>
          <p:nvPr/>
        </p:nvSpPr>
        <p:spPr>
          <a:xfrm rot="10800000">
            <a:off x="5636956" y="2318426"/>
            <a:ext cx="3507045" cy="2822800"/>
          </a:xfrm>
          <a:custGeom>
            <a:avLst/>
            <a:gdLst/>
            <a:ahLst/>
            <a:cxnLst/>
            <a:rect l="l" t="t" r="r" b="b"/>
            <a:pathLst>
              <a:path w="119981" h="96572" extrusionOk="0">
                <a:moveTo>
                  <a:pt x="1" y="0"/>
                </a:moveTo>
                <a:lnTo>
                  <a:pt x="1" y="96572"/>
                </a:lnTo>
                <a:cubicBezTo>
                  <a:pt x="14312" y="92000"/>
                  <a:pt x="29278" y="87047"/>
                  <a:pt x="40280" y="76807"/>
                </a:cubicBezTo>
                <a:cubicBezTo>
                  <a:pt x="52436" y="65485"/>
                  <a:pt x="58901" y="48447"/>
                  <a:pt x="72772" y="39279"/>
                </a:cubicBezTo>
                <a:cubicBezTo>
                  <a:pt x="81821" y="33314"/>
                  <a:pt x="93036" y="31409"/>
                  <a:pt x="102204" y="25635"/>
                </a:cubicBezTo>
                <a:cubicBezTo>
                  <a:pt x="111277" y="19943"/>
                  <a:pt x="117623" y="10406"/>
                  <a:pt x="1199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5"/>
          <p:cNvSpPr/>
          <p:nvPr/>
        </p:nvSpPr>
        <p:spPr>
          <a:xfrm rot="10800000">
            <a:off x="0" y="-2200"/>
            <a:ext cx="2712677" cy="2001564"/>
          </a:xfrm>
          <a:custGeom>
            <a:avLst/>
            <a:gdLst/>
            <a:ahLst/>
            <a:cxnLst/>
            <a:rect l="l" t="t" r="r" b="b"/>
            <a:pathLst>
              <a:path w="84297" h="62199" extrusionOk="0">
                <a:moveTo>
                  <a:pt x="84296" y="0"/>
                </a:moveTo>
                <a:cubicBezTo>
                  <a:pt x="80713" y="203"/>
                  <a:pt x="77081" y="1334"/>
                  <a:pt x="73962" y="3108"/>
                </a:cubicBezTo>
                <a:cubicBezTo>
                  <a:pt x="67330" y="6894"/>
                  <a:pt x="62460" y="13073"/>
                  <a:pt x="57626" y="18991"/>
                </a:cubicBezTo>
                <a:cubicBezTo>
                  <a:pt x="52792" y="24920"/>
                  <a:pt x="47577" y="30897"/>
                  <a:pt x="40612" y="34052"/>
                </a:cubicBezTo>
                <a:cubicBezTo>
                  <a:pt x="32254" y="37850"/>
                  <a:pt x="22336" y="37088"/>
                  <a:pt x="14061" y="41077"/>
                </a:cubicBezTo>
                <a:cubicBezTo>
                  <a:pt x="6079" y="44931"/>
                  <a:pt x="724" y="53385"/>
                  <a:pt x="2" y="62175"/>
                </a:cubicBezTo>
                <a:lnTo>
                  <a:pt x="84296" y="62175"/>
                </a:lnTo>
                <a:lnTo>
                  <a:pt x="84296" y="0"/>
                </a:lnTo>
                <a:close/>
                <a:moveTo>
                  <a:pt x="0" y="62175"/>
                </a:moveTo>
                <a:lnTo>
                  <a:pt x="0" y="62199"/>
                </a:lnTo>
                <a:cubicBezTo>
                  <a:pt x="1" y="62191"/>
                  <a:pt x="1" y="62183"/>
                  <a:pt x="2" y="62175"/>
                </a:cubicBezTo>
                <a:close/>
              </a:path>
            </a:pathLst>
          </a:custGeom>
          <a:solidFill>
            <a:srgbClr val="2850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 1">
  <p:cSld name="CUSTOM_3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6"/>
          <p:cNvSpPr txBox="1">
            <a:spLocks noGrp="1"/>
          </p:cNvSpPr>
          <p:nvPr>
            <p:ph type="body" idx="1"/>
          </p:nvPr>
        </p:nvSpPr>
        <p:spPr>
          <a:xfrm>
            <a:off x="720000" y="1247625"/>
            <a:ext cx="5247300" cy="33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1" name="Google Shape;191;p16"/>
          <p:cNvSpPr/>
          <p:nvPr/>
        </p:nvSpPr>
        <p:spPr>
          <a:xfrm rot="10800000" flipH="1">
            <a:off x="6606550" y="-8"/>
            <a:ext cx="2550580" cy="5143383"/>
          </a:xfrm>
          <a:custGeom>
            <a:avLst/>
            <a:gdLst/>
            <a:ahLst/>
            <a:cxnLst/>
            <a:rect l="l" t="t" r="r" b="b"/>
            <a:pathLst>
              <a:path w="112920" h="159782" extrusionOk="0">
                <a:moveTo>
                  <a:pt x="0" y="0"/>
                </a:moveTo>
                <a:cubicBezTo>
                  <a:pt x="9966" y="6799"/>
                  <a:pt x="16193" y="18884"/>
                  <a:pt x="15741" y="30968"/>
                </a:cubicBezTo>
                <a:cubicBezTo>
                  <a:pt x="15121" y="48363"/>
                  <a:pt x="1965" y="64830"/>
                  <a:pt x="6263" y="81689"/>
                </a:cubicBezTo>
                <a:cubicBezTo>
                  <a:pt x="9966" y="96238"/>
                  <a:pt x="25599" y="105490"/>
                  <a:pt x="29040" y="120098"/>
                </a:cubicBezTo>
                <a:cubicBezTo>
                  <a:pt x="32088" y="133112"/>
                  <a:pt x="24611" y="146637"/>
                  <a:pt x="25492" y="159782"/>
                </a:cubicBezTo>
                <a:lnTo>
                  <a:pt x="112919" y="159782"/>
                </a:lnTo>
                <a:lnTo>
                  <a:pt x="11291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>
            <a:off x="7696493" y="2571754"/>
            <a:ext cx="140837" cy="121714"/>
          </a:xfrm>
          <a:custGeom>
            <a:avLst/>
            <a:gdLst/>
            <a:ahLst/>
            <a:cxnLst/>
            <a:rect l="l" t="t" r="r" b="b"/>
            <a:pathLst>
              <a:path w="4382" h="3787" extrusionOk="0">
                <a:moveTo>
                  <a:pt x="2191" y="0"/>
                </a:moveTo>
                <a:lnTo>
                  <a:pt x="0" y="3787"/>
                </a:lnTo>
                <a:lnTo>
                  <a:pt x="4382" y="3787"/>
                </a:lnTo>
                <a:lnTo>
                  <a:pt x="219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8744962" y="4280991"/>
            <a:ext cx="140837" cy="122100"/>
          </a:xfrm>
          <a:custGeom>
            <a:avLst/>
            <a:gdLst/>
            <a:ahLst/>
            <a:cxnLst/>
            <a:rect l="l" t="t" r="r" b="b"/>
            <a:pathLst>
              <a:path w="4382" h="3799" extrusionOk="0">
                <a:moveTo>
                  <a:pt x="2191" y="0"/>
                </a:moveTo>
                <a:lnTo>
                  <a:pt x="0" y="3798"/>
                </a:lnTo>
                <a:lnTo>
                  <a:pt x="4382" y="3798"/>
                </a:lnTo>
                <a:lnTo>
                  <a:pt x="2191" y="0"/>
                </a:lnTo>
                <a:close/>
              </a:path>
            </a:pathLst>
          </a:custGeom>
          <a:solidFill>
            <a:srgbClr val="C55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6"/>
          <p:cNvSpPr/>
          <p:nvPr/>
        </p:nvSpPr>
        <p:spPr>
          <a:xfrm>
            <a:off x="8563962" y="2128235"/>
            <a:ext cx="79225" cy="61645"/>
          </a:xfrm>
          <a:custGeom>
            <a:avLst/>
            <a:gdLst/>
            <a:ahLst/>
            <a:cxnLst/>
            <a:rect l="l" t="t" r="r" b="b"/>
            <a:pathLst>
              <a:path w="2465" h="1918" extrusionOk="0">
                <a:moveTo>
                  <a:pt x="1239" y="1"/>
                </a:moveTo>
                <a:cubicBezTo>
                  <a:pt x="0" y="1"/>
                  <a:pt x="0" y="1918"/>
                  <a:pt x="1239" y="1918"/>
                </a:cubicBezTo>
                <a:cubicBezTo>
                  <a:pt x="2453" y="1918"/>
                  <a:pt x="2465" y="1"/>
                  <a:pt x="1239" y="1"/>
                </a:cubicBezTo>
                <a:close/>
              </a:path>
            </a:pathLst>
          </a:custGeom>
          <a:solidFill>
            <a:srgbClr val="C55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6"/>
          <p:cNvSpPr/>
          <p:nvPr/>
        </p:nvSpPr>
        <p:spPr>
          <a:xfrm>
            <a:off x="6925862" y="214329"/>
            <a:ext cx="79257" cy="61645"/>
          </a:xfrm>
          <a:custGeom>
            <a:avLst/>
            <a:gdLst/>
            <a:ahLst/>
            <a:cxnLst/>
            <a:rect l="l" t="t" r="r" b="b"/>
            <a:pathLst>
              <a:path w="2466" h="1918" extrusionOk="0">
                <a:moveTo>
                  <a:pt x="1227" y="1"/>
                </a:moveTo>
                <a:cubicBezTo>
                  <a:pt x="1" y="1"/>
                  <a:pt x="1" y="1918"/>
                  <a:pt x="1227" y="1918"/>
                </a:cubicBezTo>
                <a:cubicBezTo>
                  <a:pt x="2465" y="1918"/>
                  <a:pt x="2465" y="1"/>
                  <a:pt x="12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6"/>
          <p:cNvSpPr/>
          <p:nvPr/>
        </p:nvSpPr>
        <p:spPr>
          <a:xfrm>
            <a:off x="7837324" y="4709935"/>
            <a:ext cx="79611" cy="61998"/>
          </a:xfrm>
          <a:custGeom>
            <a:avLst/>
            <a:gdLst/>
            <a:ahLst/>
            <a:cxnLst/>
            <a:rect l="l" t="t" r="r" b="b"/>
            <a:pathLst>
              <a:path w="2477" h="1929" extrusionOk="0">
                <a:moveTo>
                  <a:pt x="1239" y="0"/>
                </a:moveTo>
                <a:cubicBezTo>
                  <a:pt x="0" y="0"/>
                  <a:pt x="0" y="1929"/>
                  <a:pt x="1239" y="1929"/>
                </a:cubicBezTo>
                <a:cubicBezTo>
                  <a:pt x="2477" y="1929"/>
                  <a:pt x="2477" y="0"/>
                  <a:pt x="12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6"/>
          <p:cNvSpPr/>
          <p:nvPr/>
        </p:nvSpPr>
        <p:spPr>
          <a:xfrm>
            <a:off x="7888199" y="722042"/>
            <a:ext cx="1247546" cy="122486"/>
          </a:xfrm>
          <a:custGeom>
            <a:avLst/>
            <a:gdLst/>
            <a:ahLst/>
            <a:cxnLst/>
            <a:rect l="l" t="t" r="r" b="b"/>
            <a:pathLst>
              <a:path w="38816" h="3811" extrusionOk="0">
                <a:moveTo>
                  <a:pt x="1" y="0"/>
                </a:moveTo>
                <a:lnTo>
                  <a:pt x="1" y="643"/>
                </a:lnTo>
                <a:cubicBezTo>
                  <a:pt x="1227" y="643"/>
                  <a:pt x="1835" y="1322"/>
                  <a:pt x="2525" y="2108"/>
                </a:cubicBezTo>
                <a:cubicBezTo>
                  <a:pt x="3228" y="2906"/>
                  <a:pt x="4013" y="3810"/>
                  <a:pt x="5525" y="3810"/>
                </a:cubicBezTo>
                <a:cubicBezTo>
                  <a:pt x="7061" y="3810"/>
                  <a:pt x="7859" y="2917"/>
                  <a:pt x="8550" y="2108"/>
                </a:cubicBezTo>
                <a:cubicBezTo>
                  <a:pt x="9252" y="1322"/>
                  <a:pt x="9847" y="643"/>
                  <a:pt x="11086" y="643"/>
                </a:cubicBezTo>
                <a:cubicBezTo>
                  <a:pt x="12324" y="643"/>
                  <a:pt x="12931" y="1322"/>
                  <a:pt x="13610" y="2108"/>
                </a:cubicBezTo>
                <a:cubicBezTo>
                  <a:pt x="14312" y="2906"/>
                  <a:pt x="15098" y="3810"/>
                  <a:pt x="16622" y="3810"/>
                </a:cubicBezTo>
                <a:cubicBezTo>
                  <a:pt x="18158" y="3810"/>
                  <a:pt x="18944" y="2917"/>
                  <a:pt x="19622" y="2108"/>
                </a:cubicBezTo>
                <a:cubicBezTo>
                  <a:pt x="20325" y="1322"/>
                  <a:pt x="20920" y="643"/>
                  <a:pt x="22158" y="643"/>
                </a:cubicBezTo>
                <a:cubicBezTo>
                  <a:pt x="23385" y="643"/>
                  <a:pt x="24004" y="1322"/>
                  <a:pt x="24683" y="2108"/>
                </a:cubicBezTo>
                <a:cubicBezTo>
                  <a:pt x="25385" y="2906"/>
                  <a:pt x="26171" y="3810"/>
                  <a:pt x="27707" y="3810"/>
                </a:cubicBezTo>
                <a:cubicBezTo>
                  <a:pt x="29243" y="3810"/>
                  <a:pt x="30029" y="2917"/>
                  <a:pt x="30731" y="2108"/>
                </a:cubicBezTo>
                <a:cubicBezTo>
                  <a:pt x="31422" y="1322"/>
                  <a:pt x="32017" y="643"/>
                  <a:pt x="33255" y="643"/>
                </a:cubicBezTo>
                <a:cubicBezTo>
                  <a:pt x="34493" y="643"/>
                  <a:pt x="35101" y="1322"/>
                  <a:pt x="35791" y="2108"/>
                </a:cubicBezTo>
                <a:cubicBezTo>
                  <a:pt x="36482" y="2906"/>
                  <a:pt x="37279" y="3810"/>
                  <a:pt x="38815" y="3810"/>
                </a:cubicBezTo>
                <a:lnTo>
                  <a:pt x="38815" y="3167"/>
                </a:lnTo>
                <a:cubicBezTo>
                  <a:pt x="38805" y="3168"/>
                  <a:pt x="38794" y="3168"/>
                  <a:pt x="38783" y="3168"/>
                </a:cubicBezTo>
                <a:cubicBezTo>
                  <a:pt x="37567" y="3168"/>
                  <a:pt x="36964" y="2494"/>
                  <a:pt x="36279" y="1691"/>
                </a:cubicBezTo>
                <a:cubicBezTo>
                  <a:pt x="35577" y="905"/>
                  <a:pt x="34791" y="0"/>
                  <a:pt x="33255" y="0"/>
                </a:cubicBezTo>
                <a:cubicBezTo>
                  <a:pt x="31719" y="0"/>
                  <a:pt x="30933" y="893"/>
                  <a:pt x="30231" y="1691"/>
                </a:cubicBezTo>
                <a:cubicBezTo>
                  <a:pt x="29540" y="2489"/>
                  <a:pt x="28945" y="3167"/>
                  <a:pt x="27707" y="3167"/>
                </a:cubicBezTo>
                <a:cubicBezTo>
                  <a:pt x="26469" y="3167"/>
                  <a:pt x="25861" y="2489"/>
                  <a:pt x="25171" y="1691"/>
                </a:cubicBezTo>
                <a:cubicBezTo>
                  <a:pt x="24480" y="905"/>
                  <a:pt x="23682" y="0"/>
                  <a:pt x="22158" y="0"/>
                </a:cubicBezTo>
                <a:cubicBezTo>
                  <a:pt x="20623" y="0"/>
                  <a:pt x="19837" y="893"/>
                  <a:pt x="19134" y="1691"/>
                </a:cubicBezTo>
                <a:cubicBezTo>
                  <a:pt x="18432" y="2489"/>
                  <a:pt x="17837" y="3167"/>
                  <a:pt x="16598" y="3167"/>
                </a:cubicBezTo>
                <a:cubicBezTo>
                  <a:pt x="15372" y="3167"/>
                  <a:pt x="14753" y="2489"/>
                  <a:pt x="14074" y="1691"/>
                </a:cubicBezTo>
                <a:cubicBezTo>
                  <a:pt x="13372" y="905"/>
                  <a:pt x="12586" y="0"/>
                  <a:pt x="11062" y="0"/>
                </a:cubicBezTo>
                <a:cubicBezTo>
                  <a:pt x="9538" y="0"/>
                  <a:pt x="8740" y="893"/>
                  <a:pt x="8061" y="1691"/>
                </a:cubicBezTo>
                <a:cubicBezTo>
                  <a:pt x="7359" y="2489"/>
                  <a:pt x="6764" y="3167"/>
                  <a:pt x="5525" y="3167"/>
                </a:cubicBezTo>
                <a:cubicBezTo>
                  <a:pt x="4299" y="3167"/>
                  <a:pt x="3692" y="2489"/>
                  <a:pt x="3001" y="1691"/>
                </a:cubicBezTo>
                <a:cubicBezTo>
                  <a:pt x="2299" y="905"/>
                  <a:pt x="1513" y="0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6"/>
          <p:cNvSpPr/>
          <p:nvPr/>
        </p:nvSpPr>
        <p:spPr>
          <a:xfrm>
            <a:off x="7888199" y="547951"/>
            <a:ext cx="1247546" cy="122486"/>
          </a:xfrm>
          <a:custGeom>
            <a:avLst/>
            <a:gdLst/>
            <a:ahLst/>
            <a:cxnLst/>
            <a:rect l="l" t="t" r="r" b="b"/>
            <a:pathLst>
              <a:path w="38816" h="3811" extrusionOk="0">
                <a:moveTo>
                  <a:pt x="1" y="0"/>
                </a:moveTo>
                <a:lnTo>
                  <a:pt x="1" y="643"/>
                </a:lnTo>
                <a:cubicBezTo>
                  <a:pt x="1227" y="643"/>
                  <a:pt x="1835" y="1322"/>
                  <a:pt x="2525" y="2107"/>
                </a:cubicBezTo>
                <a:cubicBezTo>
                  <a:pt x="3228" y="2905"/>
                  <a:pt x="4013" y="3810"/>
                  <a:pt x="5525" y="3810"/>
                </a:cubicBezTo>
                <a:cubicBezTo>
                  <a:pt x="7061" y="3810"/>
                  <a:pt x="7859" y="2917"/>
                  <a:pt x="8550" y="2107"/>
                </a:cubicBezTo>
                <a:cubicBezTo>
                  <a:pt x="9252" y="1322"/>
                  <a:pt x="9847" y="643"/>
                  <a:pt x="11086" y="643"/>
                </a:cubicBezTo>
                <a:cubicBezTo>
                  <a:pt x="12324" y="643"/>
                  <a:pt x="12931" y="1322"/>
                  <a:pt x="13610" y="2107"/>
                </a:cubicBezTo>
                <a:cubicBezTo>
                  <a:pt x="14312" y="2905"/>
                  <a:pt x="15098" y="3810"/>
                  <a:pt x="16622" y="3810"/>
                </a:cubicBezTo>
                <a:cubicBezTo>
                  <a:pt x="18158" y="3810"/>
                  <a:pt x="18944" y="2917"/>
                  <a:pt x="19622" y="2107"/>
                </a:cubicBezTo>
                <a:cubicBezTo>
                  <a:pt x="20325" y="1322"/>
                  <a:pt x="20920" y="643"/>
                  <a:pt x="22158" y="643"/>
                </a:cubicBezTo>
                <a:cubicBezTo>
                  <a:pt x="23385" y="643"/>
                  <a:pt x="24004" y="1322"/>
                  <a:pt x="24683" y="2107"/>
                </a:cubicBezTo>
                <a:cubicBezTo>
                  <a:pt x="25385" y="2905"/>
                  <a:pt x="26171" y="3810"/>
                  <a:pt x="27707" y="3810"/>
                </a:cubicBezTo>
                <a:cubicBezTo>
                  <a:pt x="29243" y="3810"/>
                  <a:pt x="30029" y="2917"/>
                  <a:pt x="30731" y="2107"/>
                </a:cubicBezTo>
                <a:cubicBezTo>
                  <a:pt x="31422" y="1322"/>
                  <a:pt x="32017" y="643"/>
                  <a:pt x="33255" y="643"/>
                </a:cubicBezTo>
                <a:cubicBezTo>
                  <a:pt x="34493" y="643"/>
                  <a:pt x="35101" y="1322"/>
                  <a:pt x="35791" y="2107"/>
                </a:cubicBezTo>
                <a:cubicBezTo>
                  <a:pt x="36482" y="2905"/>
                  <a:pt x="37279" y="3810"/>
                  <a:pt x="38815" y="3810"/>
                </a:cubicBezTo>
                <a:lnTo>
                  <a:pt x="38815" y="3167"/>
                </a:lnTo>
                <a:cubicBezTo>
                  <a:pt x="37577" y="3167"/>
                  <a:pt x="36970" y="2488"/>
                  <a:pt x="36279" y="1691"/>
                </a:cubicBezTo>
                <a:cubicBezTo>
                  <a:pt x="35577" y="905"/>
                  <a:pt x="34791" y="0"/>
                  <a:pt x="33255" y="0"/>
                </a:cubicBezTo>
                <a:cubicBezTo>
                  <a:pt x="31719" y="0"/>
                  <a:pt x="30933" y="893"/>
                  <a:pt x="30231" y="1691"/>
                </a:cubicBezTo>
                <a:cubicBezTo>
                  <a:pt x="29540" y="2488"/>
                  <a:pt x="28945" y="3167"/>
                  <a:pt x="27707" y="3167"/>
                </a:cubicBezTo>
                <a:cubicBezTo>
                  <a:pt x="26469" y="3167"/>
                  <a:pt x="25861" y="2488"/>
                  <a:pt x="25171" y="1691"/>
                </a:cubicBezTo>
                <a:cubicBezTo>
                  <a:pt x="24480" y="905"/>
                  <a:pt x="23682" y="0"/>
                  <a:pt x="22158" y="0"/>
                </a:cubicBezTo>
                <a:cubicBezTo>
                  <a:pt x="20623" y="0"/>
                  <a:pt x="19837" y="893"/>
                  <a:pt x="19134" y="1691"/>
                </a:cubicBezTo>
                <a:cubicBezTo>
                  <a:pt x="18432" y="2488"/>
                  <a:pt x="17837" y="3167"/>
                  <a:pt x="16598" y="3167"/>
                </a:cubicBezTo>
                <a:cubicBezTo>
                  <a:pt x="15372" y="3167"/>
                  <a:pt x="14753" y="2488"/>
                  <a:pt x="14074" y="1691"/>
                </a:cubicBezTo>
                <a:cubicBezTo>
                  <a:pt x="13372" y="905"/>
                  <a:pt x="12586" y="0"/>
                  <a:pt x="11062" y="0"/>
                </a:cubicBezTo>
                <a:cubicBezTo>
                  <a:pt x="9538" y="0"/>
                  <a:pt x="8740" y="893"/>
                  <a:pt x="8061" y="1691"/>
                </a:cubicBezTo>
                <a:cubicBezTo>
                  <a:pt x="7359" y="2488"/>
                  <a:pt x="6764" y="3167"/>
                  <a:pt x="5525" y="3167"/>
                </a:cubicBezTo>
                <a:cubicBezTo>
                  <a:pt x="4299" y="3167"/>
                  <a:pt x="3692" y="2488"/>
                  <a:pt x="3001" y="1691"/>
                </a:cubicBezTo>
                <a:cubicBezTo>
                  <a:pt x="2299" y="905"/>
                  <a:pt x="1513" y="0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6"/>
          <p:cNvSpPr/>
          <p:nvPr/>
        </p:nvSpPr>
        <p:spPr>
          <a:xfrm>
            <a:off x="8564733" y="1946272"/>
            <a:ext cx="701456" cy="701070"/>
          </a:xfrm>
          <a:custGeom>
            <a:avLst/>
            <a:gdLst/>
            <a:ahLst/>
            <a:cxnLst/>
            <a:rect l="l" t="t" r="r" b="b"/>
            <a:pathLst>
              <a:path w="21825" h="21813" extrusionOk="0">
                <a:moveTo>
                  <a:pt x="10918" y="0"/>
                </a:moveTo>
                <a:cubicBezTo>
                  <a:pt x="4882" y="0"/>
                  <a:pt x="0" y="4882"/>
                  <a:pt x="0" y="10907"/>
                </a:cubicBezTo>
                <a:cubicBezTo>
                  <a:pt x="0" y="16931"/>
                  <a:pt x="4882" y="21813"/>
                  <a:pt x="10918" y="21813"/>
                </a:cubicBezTo>
                <a:cubicBezTo>
                  <a:pt x="16943" y="21813"/>
                  <a:pt x="21824" y="16931"/>
                  <a:pt x="21824" y="10907"/>
                </a:cubicBezTo>
                <a:cubicBezTo>
                  <a:pt x="21824" y="4882"/>
                  <a:pt x="16943" y="0"/>
                  <a:pt x="10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6"/>
          <p:cNvSpPr/>
          <p:nvPr/>
        </p:nvSpPr>
        <p:spPr>
          <a:xfrm>
            <a:off x="8285391" y="1670754"/>
            <a:ext cx="551072" cy="551072"/>
          </a:xfrm>
          <a:custGeom>
            <a:avLst/>
            <a:gdLst/>
            <a:ahLst/>
            <a:cxnLst/>
            <a:rect l="l" t="t" r="r" b="b"/>
            <a:pathLst>
              <a:path w="17146" h="17146" extrusionOk="0">
                <a:moveTo>
                  <a:pt x="8573" y="656"/>
                </a:moveTo>
                <a:cubicBezTo>
                  <a:pt x="12955" y="656"/>
                  <a:pt x="16515" y="4204"/>
                  <a:pt x="16515" y="8585"/>
                </a:cubicBezTo>
                <a:cubicBezTo>
                  <a:pt x="16515" y="12955"/>
                  <a:pt x="12955" y="16515"/>
                  <a:pt x="8573" y="16515"/>
                </a:cubicBezTo>
                <a:cubicBezTo>
                  <a:pt x="4204" y="16515"/>
                  <a:pt x="644" y="12955"/>
                  <a:pt x="644" y="8585"/>
                </a:cubicBezTo>
                <a:cubicBezTo>
                  <a:pt x="644" y="4204"/>
                  <a:pt x="4204" y="656"/>
                  <a:pt x="8573" y="656"/>
                </a:cubicBezTo>
                <a:close/>
                <a:moveTo>
                  <a:pt x="8573" y="1"/>
                </a:moveTo>
                <a:cubicBezTo>
                  <a:pt x="3846" y="1"/>
                  <a:pt x="1" y="3835"/>
                  <a:pt x="1" y="8573"/>
                </a:cubicBezTo>
                <a:cubicBezTo>
                  <a:pt x="1" y="13300"/>
                  <a:pt x="3846" y="17146"/>
                  <a:pt x="8573" y="17146"/>
                </a:cubicBezTo>
                <a:cubicBezTo>
                  <a:pt x="13312" y="17146"/>
                  <a:pt x="17146" y="13300"/>
                  <a:pt x="17146" y="8573"/>
                </a:cubicBezTo>
                <a:cubicBezTo>
                  <a:pt x="17146" y="3835"/>
                  <a:pt x="13288" y="1"/>
                  <a:pt x="857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6"/>
          <p:cNvSpPr/>
          <p:nvPr/>
        </p:nvSpPr>
        <p:spPr>
          <a:xfrm>
            <a:off x="5967297" y="4603495"/>
            <a:ext cx="1484032" cy="1484032"/>
          </a:xfrm>
          <a:custGeom>
            <a:avLst/>
            <a:gdLst/>
            <a:ahLst/>
            <a:cxnLst/>
            <a:rect l="l" t="t" r="r" b="b"/>
            <a:pathLst>
              <a:path w="46174" h="46174" extrusionOk="0">
                <a:moveTo>
                  <a:pt x="23087" y="644"/>
                </a:moveTo>
                <a:cubicBezTo>
                  <a:pt x="35458" y="644"/>
                  <a:pt x="45530" y="10704"/>
                  <a:pt x="45530" y="23087"/>
                </a:cubicBezTo>
                <a:cubicBezTo>
                  <a:pt x="45530" y="35458"/>
                  <a:pt x="35469" y="45530"/>
                  <a:pt x="23087" y="45530"/>
                </a:cubicBezTo>
                <a:cubicBezTo>
                  <a:pt x="10716" y="45530"/>
                  <a:pt x="644" y="35469"/>
                  <a:pt x="644" y="23087"/>
                </a:cubicBezTo>
                <a:cubicBezTo>
                  <a:pt x="644" y="10716"/>
                  <a:pt x="10704" y="644"/>
                  <a:pt x="23087" y="644"/>
                </a:cubicBezTo>
                <a:close/>
                <a:moveTo>
                  <a:pt x="23087" y="1"/>
                </a:moveTo>
                <a:cubicBezTo>
                  <a:pt x="10359" y="1"/>
                  <a:pt x="1" y="10359"/>
                  <a:pt x="1" y="23087"/>
                </a:cubicBezTo>
                <a:cubicBezTo>
                  <a:pt x="1" y="35815"/>
                  <a:pt x="10359" y="46173"/>
                  <a:pt x="23087" y="46173"/>
                </a:cubicBezTo>
                <a:cubicBezTo>
                  <a:pt x="35815" y="46173"/>
                  <a:pt x="46173" y="35815"/>
                  <a:pt x="46173" y="23087"/>
                </a:cubicBezTo>
                <a:cubicBezTo>
                  <a:pt x="46173" y="10359"/>
                  <a:pt x="35815" y="1"/>
                  <a:pt x="230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6"/>
          <p:cNvSpPr/>
          <p:nvPr/>
        </p:nvSpPr>
        <p:spPr>
          <a:xfrm>
            <a:off x="-506575" y="229300"/>
            <a:ext cx="1312824" cy="69801"/>
          </a:xfrm>
          <a:custGeom>
            <a:avLst/>
            <a:gdLst/>
            <a:ahLst/>
            <a:cxnLst/>
            <a:rect l="l" t="t" r="r" b="b"/>
            <a:pathLst>
              <a:path w="41601" h="2157" extrusionOk="0">
                <a:moveTo>
                  <a:pt x="41474" y="0"/>
                </a:moveTo>
                <a:cubicBezTo>
                  <a:pt x="41469" y="0"/>
                  <a:pt x="41463" y="0"/>
                  <a:pt x="41458" y="1"/>
                </a:cubicBezTo>
                <a:lnTo>
                  <a:pt x="0" y="1"/>
                </a:lnTo>
                <a:lnTo>
                  <a:pt x="0" y="2156"/>
                </a:lnTo>
                <a:lnTo>
                  <a:pt x="41434" y="2156"/>
                </a:lnTo>
                <a:cubicBezTo>
                  <a:pt x="41529" y="2156"/>
                  <a:pt x="41601" y="2085"/>
                  <a:pt x="41601" y="2002"/>
                </a:cubicBezTo>
                <a:lnTo>
                  <a:pt x="41601" y="156"/>
                </a:lnTo>
                <a:cubicBezTo>
                  <a:pt x="41601" y="68"/>
                  <a:pt x="41540" y="0"/>
                  <a:pt x="4147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6"/>
          <p:cNvSpPr/>
          <p:nvPr/>
        </p:nvSpPr>
        <p:spPr>
          <a:xfrm>
            <a:off x="-39539" y="4853664"/>
            <a:ext cx="378745" cy="378324"/>
          </a:xfrm>
          <a:custGeom>
            <a:avLst/>
            <a:gdLst/>
            <a:ahLst/>
            <a:cxnLst/>
            <a:rect l="l" t="t" r="r" b="b"/>
            <a:pathLst>
              <a:path w="11705" h="11692" extrusionOk="0">
                <a:moveTo>
                  <a:pt x="5859" y="0"/>
                </a:moveTo>
                <a:cubicBezTo>
                  <a:pt x="2620" y="0"/>
                  <a:pt x="1" y="2619"/>
                  <a:pt x="1" y="5846"/>
                </a:cubicBezTo>
                <a:cubicBezTo>
                  <a:pt x="1" y="9085"/>
                  <a:pt x="2620" y="11692"/>
                  <a:pt x="5859" y="11692"/>
                </a:cubicBezTo>
                <a:cubicBezTo>
                  <a:pt x="9085" y="11692"/>
                  <a:pt x="11705" y="9085"/>
                  <a:pt x="11705" y="5846"/>
                </a:cubicBezTo>
                <a:cubicBezTo>
                  <a:pt x="11705" y="2619"/>
                  <a:pt x="9085" y="0"/>
                  <a:pt x="58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6"/>
          <p:cNvSpPr/>
          <p:nvPr/>
        </p:nvSpPr>
        <p:spPr>
          <a:xfrm>
            <a:off x="883968" y="4843379"/>
            <a:ext cx="140837" cy="121714"/>
          </a:xfrm>
          <a:custGeom>
            <a:avLst/>
            <a:gdLst/>
            <a:ahLst/>
            <a:cxnLst/>
            <a:rect l="l" t="t" r="r" b="b"/>
            <a:pathLst>
              <a:path w="4382" h="3787" extrusionOk="0">
                <a:moveTo>
                  <a:pt x="2191" y="0"/>
                </a:moveTo>
                <a:lnTo>
                  <a:pt x="0" y="3787"/>
                </a:lnTo>
                <a:lnTo>
                  <a:pt x="4382" y="3787"/>
                </a:lnTo>
                <a:lnTo>
                  <a:pt x="219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"/>
          <p:cNvSpPr/>
          <p:nvPr/>
        </p:nvSpPr>
        <p:spPr>
          <a:xfrm>
            <a:off x="5025359" y="4891884"/>
            <a:ext cx="579458" cy="20450"/>
          </a:xfrm>
          <a:custGeom>
            <a:avLst/>
            <a:gdLst/>
            <a:ahLst/>
            <a:cxnLst/>
            <a:rect l="l" t="t" r="r" b="b"/>
            <a:pathLst>
              <a:path w="17908" h="632" extrusionOk="0">
                <a:moveTo>
                  <a:pt x="310" y="0"/>
                </a:moveTo>
                <a:cubicBezTo>
                  <a:pt x="144" y="0"/>
                  <a:pt x="1" y="143"/>
                  <a:pt x="1" y="322"/>
                </a:cubicBezTo>
                <a:cubicBezTo>
                  <a:pt x="1" y="477"/>
                  <a:pt x="132" y="631"/>
                  <a:pt x="310" y="631"/>
                </a:cubicBezTo>
                <a:lnTo>
                  <a:pt x="2227" y="631"/>
                </a:lnTo>
                <a:cubicBezTo>
                  <a:pt x="2406" y="631"/>
                  <a:pt x="2561" y="500"/>
                  <a:pt x="2549" y="322"/>
                </a:cubicBezTo>
                <a:cubicBezTo>
                  <a:pt x="2549" y="155"/>
                  <a:pt x="2406" y="0"/>
                  <a:pt x="2227" y="0"/>
                </a:cubicBezTo>
                <a:close/>
                <a:moveTo>
                  <a:pt x="4156" y="0"/>
                </a:moveTo>
                <a:cubicBezTo>
                  <a:pt x="3989" y="0"/>
                  <a:pt x="3835" y="143"/>
                  <a:pt x="3835" y="322"/>
                </a:cubicBezTo>
                <a:cubicBezTo>
                  <a:pt x="3835" y="477"/>
                  <a:pt x="3978" y="631"/>
                  <a:pt x="4156" y="631"/>
                </a:cubicBezTo>
                <a:lnTo>
                  <a:pt x="6073" y="631"/>
                </a:lnTo>
                <a:cubicBezTo>
                  <a:pt x="6252" y="631"/>
                  <a:pt x="6394" y="500"/>
                  <a:pt x="6383" y="322"/>
                </a:cubicBezTo>
                <a:cubicBezTo>
                  <a:pt x="6383" y="155"/>
                  <a:pt x="6252" y="0"/>
                  <a:pt x="6073" y="0"/>
                </a:cubicBezTo>
                <a:close/>
                <a:moveTo>
                  <a:pt x="7990" y="0"/>
                </a:moveTo>
                <a:cubicBezTo>
                  <a:pt x="7823" y="0"/>
                  <a:pt x="7680" y="143"/>
                  <a:pt x="7680" y="322"/>
                </a:cubicBezTo>
                <a:cubicBezTo>
                  <a:pt x="7680" y="477"/>
                  <a:pt x="7811" y="631"/>
                  <a:pt x="7990" y="631"/>
                </a:cubicBezTo>
                <a:lnTo>
                  <a:pt x="9907" y="631"/>
                </a:lnTo>
                <a:cubicBezTo>
                  <a:pt x="10085" y="631"/>
                  <a:pt x="10228" y="500"/>
                  <a:pt x="10228" y="322"/>
                </a:cubicBezTo>
                <a:cubicBezTo>
                  <a:pt x="10228" y="155"/>
                  <a:pt x="10085" y="0"/>
                  <a:pt x="9907" y="0"/>
                </a:cubicBezTo>
                <a:close/>
                <a:moveTo>
                  <a:pt x="11836" y="0"/>
                </a:moveTo>
                <a:cubicBezTo>
                  <a:pt x="11669" y="0"/>
                  <a:pt x="11514" y="143"/>
                  <a:pt x="11514" y="322"/>
                </a:cubicBezTo>
                <a:cubicBezTo>
                  <a:pt x="11514" y="477"/>
                  <a:pt x="11657" y="631"/>
                  <a:pt x="11836" y="631"/>
                </a:cubicBezTo>
                <a:lnTo>
                  <a:pt x="13753" y="631"/>
                </a:lnTo>
                <a:cubicBezTo>
                  <a:pt x="13919" y="631"/>
                  <a:pt x="14062" y="500"/>
                  <a:pt x="14062" y="322"/>
                </a:cubicBezTo>
                <a:cubicBezTo>
                  <a:pt x="14062" y="155"/>
                  <a:pt x="13931" y="0"/>
                  <a:pt x="13753" y="0"/>
                </a:cubicBezTo>
                <a:close/>
                <a:moveTo>
                  <a:pt x="15658" y="0"/>
                </a:moveTo>
                <a:cubicBezTo>
                  <a:pt x="15491" y="0"/>
                  <a:pt x="15348" y="143"/>
                  <a:pt x="15348" y="322"/>
                </a:cubicBezTo>
                <a:cubicBezTo>
                  <a:pt x="15348" y="477"/>
                  <a:pt x="15479" y="631"/>
                  <a:pt x="15658" y="631"/>
                </a:cubicBezTo>
                <a:lnTo>
                  <a:pt x="17574" y="631"/>
                </a:lnTo>
                <a:cubicBezTo>
                  <a:pt x="17753" y="631"/>
                  <a:pt x="17908" y="500"/>
                  <a:pt x="17884" y="322"/>
                </a:cubicBezTo>
                <a:cubicBezTo>
                  <a:pt x="17884" y="155"/>
                  <a:pt x="17753" y="0"/>
                  <a:pt x="175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7"/>
          <p:cNvSpPr txBox="1">
            <a:spLocks noGrp="1"/>
          </p:cNvSpPr>
          <p:nvPr>
            <p:ph type="subTitle" idx="1"/>
          </p:nvPr>
        </p:nvSpPr>
        <p:spPr>
          <a:xfrm>
            <a:off x="1024800" y="2391000"/>
            <a:ext cx="19245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09" name="Google Shape;209;p17"/>
          <p:cNvSpPr txBox="1">
            <a:spLocks noGrp="1"/>
          </p:cNvSpPr>
          <p:nvPr>
            <p:ph type="subTitle" idx="2"/>
          </p:nvPr>
        </p:nvSpPr>
        <p:spPr>
          <a:xfrm>
            <a:off x="1024800" y="2676800"/>
            <a:ext cx="19245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subTitle" idx="3"/>
          </p:nvPr>
        </p:nvSpPr>
        <p:spPr>
          <a:xfrm>
            <a:off x="6343203" y="2391000"/>
            <a:ext cx="17760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subTitle" idx="4"/>
          </p:nvPr>
        </p:nvSpPr>
        <p:spPr>
          <a:xfrm>
            <a:off x="6343200" y="2676800"/>
            <a:ext cx="19245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2" name="Google Shape;212;p17"/>
          <p:cNvSpPr txBox="1">
            <a:spLocks noGrp="1"/>
          </p:cNvSpPr>
          <p:nvPr>
            <p:ph type="subTitle" idx="5"/>
          </p:nvPr>
        </p:nvSpPr>
        <p:spPr>
          <a:xfrm>
            <a:off x="3684025" y="2391000"/>
            <a:ext cx="17760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13" name="Google Shape;213;p17"/>
          <p:cNvSpPr txBox="1">
            <a:spLocks noGrp="1"/>
          </p:cNvSpPr>
          <p:nvPr>
            <p:ph type="subTitle" idx="6"/>
          </p:nvPr>
        </p:nvSpPr>
        <p:spPr>
          <a:xfrm>
            <a:off x="3684025" y="2676800"/>
            <a:ext cx="19245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4" name="Google Shape;214;p17"/>
          <p:cNvSpPr/>
          <p:nvPr/>
        </p:nvSpPr>
        <p:spPr>
          <a:xfrm rot="10800000">
            <a:off x="-22818" y="4354263"/>
            <a:ext cx="9166818" cy="1358012"/>
          </a:xfrm>
          <a:custGeom>
            <a:avLst/>
            <a:gdLst/>
            <a:ahLst/>
            <a:cxnLst/>
            <a:rect l="l" t="t" r="r" b="b"/>
            <a:pathLst>
              <a:path w="159819" h="88701" extrusionOk="0">
                <a:moveTo>
                  <a:pt x="1" y="1"/>
                </a:moveTo>
                <a:lnTo>
                  <a:pt x="1" y="52209"/>
                </a:lnTo>
                <a:cubicBezTo>
                  <a:pt x="274" y="52519"/>
                  <a:pt x="596" y="52805"/>
                  <a:pt x="905" y="53090"/>
                </a:cubicBezTo>
                <a:cubicBezTo>
                  <a:pt x="6593" y="58263"/>
                  <a:pt x="14673" y="59962"/>
                  <a:pt x="22399" y="59962"/>
                </a:cubicBezTo>
                <a:cubicBezTo>
                  <a:pt x="22533" y="59962"/>
                  <a:pt x="22667" y="59961"/>
                  <a:pt x="22801" y="59960"/>
                </a:cubicBezTo>
                <a:cubicBezTo>
                  <a:pt x="30623" y="59901"/>
                  <a:pt x="38374" y="58353"/>
                  <a:pt x="46209" y="58162"/>
                </a:cubicBezTo>
                <a:cubicBezTo>
                  <a:pt x="46700" y="58150"/>
                  <a:pt x="47193" y="58143"/>
                  <a:pt x="47687" y="58143"/>
                </a:cubicBezTo>
                <a:cubicBezTo>
                  <a:pt x="55061" y="58143"/>
                  <a:pt x="62687" y="59616"/>
                  <a:pt x="68378" y="64247"/>
                </a:cubicBezTo>
                <a:cubicBezTo>
                  <a:pt x="76939" y="71212"/>
                  <a:pt x="80284" y="84511"/>
                  <a:pt x="90786" y="87928"/>
                </a:cubicBezTo>
                <a:cubicBezTo>
                  <a:pt x="92437" y="88464"/>
                  <a:pt x="94084" y="88700"/>
                  <a:pt x="95726" y="88700"/>
                </a:cubicBezTo>
                <a:cubicBezTo>
                  <a:pt x="103818" y="88700"/>
                  <a:pt x="111783" y="82968"/>
                  <a:pt x="119444" y="79177"/>
                </a:cubicBezTo>
                <a:cubicBezTo>
                  <a:pt x="127179" y="75351"/>
                  <a:pt x="135807" y="73361"/>
                  <a:pt x="144438" y="73361"/>
                </a:cubicBezTo>
                <a:cubicBezTo>
                  <a:pt x="146820" y="73361"/>
                  <a:pt x="149203" y="73513"/>
                  <a:pt x="151567" y="73819"/>
                </a:cubicBezTo>
                <a:cubicBezTo>
                  <a:pt x="154329" y="74176"/>
                  <a:pt x="157068" y="74736"/>
                  <a:pt x="159818" y="75307"/>
                </a:cubicBezTo>
                <a:lnTo>
                  <a:pt x="1598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7"/>
          <p:cNvSpPr/>
          <p:nvPr/>
        </p:nvSpPr>
        <p:spPr>
          <a:xfrm flipH="1">
            <a:off x="8283083" y="-83650"/>
            <a:ext cx="1002141" cy="1731777"/>
          </a:xfrm>
          <a:custGeom>
            <a:avLst/>
            <a:gdLst/>
            <a:ahLst/>
            <a:cxnLst/>
            <a:rect l="l" t="t" r="r" b="b"/>
            <a:pathLst>
              <a:path w="119981" h="96572" extrusionOk="0">
                <a:moveTo>
                  <a:pt x="1" y="0"/>
                </a:moveTo>
                <a:lnTo>
                  <a:pt x="1" y="96572"/>
                </a:lnTo>
                <a:cubicBezTo>
                  <a:pt x="14312" y="92000"/>
                  <a:pt x="29278" y="87047"/>
                  <a:pt x="40280" y="76807"/>
                </a:cubicBezTo>
                <a:cubicBezTo>
                  <a:pt x="52436" y="65485"/>
                  <a:pt x="58901" y="48447"/>
                  <a:pt x="72772" y="39279"/>
                </a:cubicBezTo>
                <a:cubicBezTo>
                  <a:pt x="81821" y="33314"/>
                  <a:pt x="93036" y="31409"/>
                  <a:pt x="102204" y="25635"/>
                </a:cubicBezTo>
                <a:cubicBezTo>
                  <a:pt x="111277" y="19943"/>
                  <a:pt x="117623" y="10406"/>
                  <a:pt x="1199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7"/>
          <p:cNvSpPr/>
          <p:nvPr/>
        </p:nvSpPr>
        <p:spPr>
          <a:xfrm flipH="1">
            <a:off x="8079611" y="-49700"/>
            <a:ext cx="531645" cy="531663"/>
          </a:xfrm>
          <a:custGeom>
            <a:avLst/>
            <a:gdLst/>
            <a:ahLst/>
            <a:cxnLst/>
            <a:rect l="l" t="t" r="r" b="b"/>
            <a:pathLst>
              <a:path w="29647" h="29648" extrusionOk="0">
                <a:moveTo>
                  <a:pt x="14823" y="1"/>
                </a:moveTo>
                <a:cubicBezTo>
                  <a:pt x="6644" y="1"/>
                  <a:pt x="0" y="6632"/>
                  <a:pt x="0" y="14824"/>
                </a:cubicBezTo>
                <a:cubicBezTo>
                  <a:pt x="0" y="23003"/>
                  <a:pt x="6644" y="29647"/>
                  <a:pt x="14823" y="29647"/>
                </a:cubicBezTo>
                <a:cubicBezTo>
                  <a:pt x="23015" y="29647"/>
                  <a:pt x="29647" y="23003"/>
                  <a:pt x="29647" y="14824"/>
                </a:cubicBezTo>
                <a:cubicBezTo>
                  <a:pt x="29647" y="6632"/>
                  <a:pt x="23015" y="1"/>
                  <a:pt x="1482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7"/>
          <p:cNvSpPr/>
          <p:nvPr/>
        </p:nvSpPr>
        <p:spPr>
          <a:xfrm>
            <a:off x="8778326" y="3666869"/>
            <a:ext cx="141046" cy="122538"/>
          </a:xfrm>
          <a:custGeom>
            <a:avLst/>
            <a:gdLst/>
            <a:ahLst/>
            <a:cxnLst/>
            <a:rect l="l" t="t" r="r" b="b"/>
            <a:pathLst>
              <a:path w="4359" h="3787" extrusionOk="0">
                <a:moveTo>
                  <a:pt x="2180" y="0"/>
                </a:moveTo>
                <a:lnTo>
                  <a:pt x="1" y="3786"/>
                </a:lnTo>
                <a:lnTo>
                  <a:pt x="4359" y="3786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7"/>
          <p:cNvSpPr/>
          <p:nvPr/>
        </p:nvSpPr>
        <p:spPr>
          <a:xfrm>
            <a:off x="7834570" y="211722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1"/>
                </a:moveTo>
                <a:cubicBezTo>
                  <a:pt x="0" y="1"/>
                  <a:pt x="0" y="1918"/>
                  <a:pt x="1238" y="1918"/>
                </a:cubicBezTo>
                <a:cubicBezTo>
                  <a:pt x="2477" y="1918"/>
                  <a:pt x="2477" y="1"/>
                  <a:pt x="12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"/>
          <p:cNvSpPr/>
          <p:nvPr/>
        </p:nvSpPr>
        <p:spPr>
          <a:xfrm>
            <a:off x="363904" y="3058869"/>
            <a:ext cx="104838" cy="1031751"/>
          </a:xfrm>
          <a:custGeom>
            <a:avLst/>
            <a:gdLst/>
            <a:ahLst/>
            <a:cxnLst/>
            <a:rect l="l" t="t" r="r" b="b"/>
            <a:pathLst>
              <a:path w="3240" h="31886" extrusionOk="0">
                <a:moveTo>
                  <a:pt x="2597" y="1"/>
                </a:moveTo>
                <a:cubicBezTo>
                  <a:pt x="2597" y="1001"/>
                  <a:pt x="2049" y="1477"/>
                  <a:pt x="1406" y="2037"/>
                </a:cubicBezTo>
                <a:cubicBezTo>
                  <a:pt x="751" y="2620"/>
                  <a:pt x="1" y="3275"/>
                  <a:pt x="1" y="4549"/>
                </a:cubicBezTo>
                <a:cubicBezTo>
                  <a:pt x="1" y="5835"/>
                  <a:pt x="739" y="6489"/>
                  <a:pt x="1406" y="7073"/>
                </a:cubicBezTo>
                <a:cubicBezTo>
                  <a:pt x="2049" y="7632"/>
                  <a:pt x="2597" y="8109"/>
                  <a:pt x="2597" y="9109"/>
                </a:cubicBezTo>
                <a:cubicBezTo>
                  <a:pt x="2597" y="10109"/>
                  <a:pt x="2049" y="10585"/>
                  <a:pt x="1406" y="11145"/>
                </a:cubicBezTo>
                <a:cubicBezTo>
                  <a:pt x="751" y="11728"/>
                  <a:pt x="1" y="12383"/>
                  <a:pt x="1" y="13669"/>
                </a:cubicBezTo>
                <a:cubicBezTo>
                  <a:pt x="1" y="14943"/>
                  <a:pt x="739" y="15598"/>
                  <a:pt x="1406" y="16181"/>
                </a:cubicBezTo>
                <a:cubicBezTo>
                  <a:pt x="2049" y="16741"/>
                  <a:pt x="2597" y="17217"/>
                  <a:pt x="2597" y="18217"/>
                </a:cubicBezTo>
                <a:cubicBezTo>
                  <a:pt x="2597" y="19217"/>
                  <a:pt x="2049" y="19693"/>
                  <a:pt x="1406" y="20253"/>
                </a:cubicBezTo>
                <a:cubicBezTo>
                  <a:pt x="751" y="20836"/>
                  <a:pt x="1" y="21491"/>
                  <a:pt x="1" y="22777"/>
                </a:cubicBezTo>
                <a:cubicBezTo>
                  <a:pt x="1" y="24051"/>
                  <a:pt x="739" y="24706"/>
                  <a:pt x="1406" y="25289"/>
                </a:cubicBezTo>
                <a:cubicBezTo>
                  <a:pt x="2049" y="25849"/>
                  <a:pt x="2597" y="26325"/>
                  <a:pt x="2597" y="27325"/>
                </a:cubicBezTo>
                <a:cubicBezTo>
                  <a:pt x="2597" y="28326"/>
                  <a:pt x="2049" y="28802"/>
                  <a:pt x="1406" y="29361"/>
                </a:cubicBezTo>
                <a:cubicBezTo>
                  <a:pt x="751" y="29945"/>
                  <a:pt x="1" y="30600"/>
                  <a:pt x="1" y="31885"/>
                </a:cubicBezTo>
                <a:lnTo>
                  <a:pt x="632" y="31885"/>
                </a:lnTo>
                <a:cubicBezTo>
                  <a:pt x="632" y="30885"/>
                  <a:pt x="1192" y="30409"/>
                  <a:pt x="1823" y="29838"/>
                </a:cubicBezTo>
                <a:cubicBezTo>
                  <a:pt x="2477" y="29266"/>
                  <a:pt x="3239" y="28611"/>
                  <a:pt x="3239" y="27325"/>
                </a:cubicBezTo>
                <a:cubicBezTo>
                  <a:pt x="3239" y="26051"/>
                  <a:pt x="2501" y="25397"/>
                  <a:pt x="1823" y="24813"/>
                </a:cubicBezTo>
                <a:cubicBezTo>
                  <a:pt x="1192" y="24242"/>
                  <a:pt x="632" y="23765"/>
                  <a:pt x="632" y="22777"/>
                </a:cubicBezTo>
                <a:cubicBezTo>
                  <a:pt x="632" y="21777"/>
                  <a:pt x="1192" y="21301"/>
                  <a:pt x="1823" y="20729"/>
                </a:cubicBezTo>
                <a:cubicBezTo>
                  <a:pt x="2501" y="20158"/>
                  <a:pt x="3239" y="19503"/>
                  <a:pt x="3239" y="18217"/>
                </a:cubicBezTo>
                <a:cubicBezTo>
                  <a:pt x="3239" y="16943"/>
                  <a:pt x="2501" y="16288"/>
                  <a:pt x="1823" y="15705"/>
                </a:cubicBezTo>
                <a:cubicBezTo>
                  <a:pt x="1192" y="15133"/>
                  <a:pt x="632" y="14657"/>
                  <a:pt x="632" y="13669"/>
                </a:cubicBezTo>
                <a:cubicBezTo>
                  <a:pt x="620" y="12669"/>
                  <a:pt x="1192" y="12193"/>
                  <a:pt x="1823" y="11621"/>
                </a:cubicBezTo>
                <a:cubicBezTo>
                  <a:pt x="2477" y="11038"/>
                  <a:pt x="3239" y="10383"/>
                  <a:pt x="3239" y="9109"/>
                </a:cubicBezTo>
                <a:cubicBezTo>
                  <a:pt x="3239" y="7823"/>
                  <a:pt x="2501" y="7180"/>
                  <a:pt x="1823" y="6597"/>
                </a:cubicBezTo>
                <a:cubicBezTo>
                  <a:pt x="1192" y="6025"/>
                  <a:pt x="632" y="5549"/>
                  <a:pt x="632" y="4549"/>
                </a:cubicBezTo>
                <a:cubicBezTo>
                  <a:pt x="632" y="3561"/>
                  <a:pt x="1192" y="3084"/>
                  <a:pt x="1823" y="2513"/>
                </a:cubicBezTo>
                <a:cubicBezTo>
                  <a:pt x="2477" y="1929"/>
                  <a:pt x="3239" y="1275"/>
                  <a:pt x="32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7"/>
          <p:cNvSpPr/>
          <p:nvPr/>
        </p:nvSpPr>
        <p:spPr>
          <a:xfrm>
            <a:off x="219455" y="3058481"/>
            <a:ext cx="104806" cy="1031363"/>
          </a:xfrm>
          <a:custGeom>
            <a:avLst/>
            <a:gdLst/>
            <a:ahLst/>
            <a:cxnLst/>
            <a:rect l="l" t="t" r="r" b="b"/>
            <a:pathLst>
              <a:path w="3239" h="31874" extrusionOk="0">
                <a:moveTo>
                  <a:pt x="2596" y="1"/>
                </a:moveTo>
                <a:cubicBezTo>
                  <a:pt x="2596" y="989"/>
                  <a:pt x="2048" y="1465"/>
                  <a:pt x="1405" y="2037"/>
                </a:cubicBezTo>
                <a:cubicBezTo>
                  <a:pt x="738" y="2620"/>
                  <a:pt x="0" y="3275"/>
                  <a:pt x="0" y="4549"/>
                </a:cubicBezTo>
                <a:cubicBezTo>
                  <a:pt x="0" y="5835"/>
                  <a:pt x="738" y="6490"/>
                  <a:pt x="1405" y="7073"/>
                </a:cubicBezTo>
                <a:cubicBezTo>
                  <a:pt x="2048" y="7633"/>
                  <a:pt x="2596" y="8109"/>
                  <a:pt x="2596" y="9109"/>
                </a:cubicBezTo>
                <a:cubicBezTo>
                  <a:pt x="2596" y="10109"/>
                  <a:pt x="2048" y="10585"/>
                  <a:pt x="1405" y="11145"/>
                </a:cubicBezTo>
                <a:cubicBezTo>
                  <a:pt x="750" y="11728"/>
                  <a:pt x="0" y="12383"/>
                  <a:pt x="0" y="13657"/>
                </a:cubicBezTo>
                <a:cubicBezTo>
                  <a:pt x="0" y="14943"/>
                  <a:pt x="738" y="15598"/>
                  <a:pt x="1405" y="16181"/>
                </a:cubicBezTo>
                <a:cubicBezTo>
                  <a:pt x="2048" y="16741"/>
                  <a:pt x="2596" y="17217"/>
                  <a:pt x="2596" y="18217"/>
                </a:cubicBezTo>
                <a:cubicBezTo>
                  <a:pt x="2596" y="19217"/>
                  <a:pt x="2048" y="19694"/>
                  <a:pt x="1405" y="20253"/>
                </a:cubicBezTo>
                <a:cubicBezTo>
                  <a:pt x="738" y="20837"/>
                  <a:pt x="0" y="21491"/>
                  <a:pt x="0" y="22765"/>
                </a:cubicBezTo>
                <a:cubicBezTo>
                  <a:pt x="0" y="24051"/>
                  <a:pt x="738" y="24706"/>
                  <a:pt x="1405" y="25290"/>
                </a:cubicBezTo>
                <a:cubicBezTo>
                  <a:pt x="2048" y="25849"/>
                  <a:pt x="2596" y="26325"/>
                  <a:pt x="2596" y="27325"/>
                </a:cubicBezTo>
                <a:cubicBezTo>
                  <a:pt x="2596" y="28326"/>
                  <a:pt x="2048" y="28802"/>
                  <a:pt x="1405" y="29361"/>
                </a:cubicBezTo>
                <a:cubicBezTo>
                  <a:pt x="738" y="29945"/>
                  <a:pt x="0" y="30600"/>
                  <a:pt x="0" y="31874"/>
                </a:cubicBezTo>
                <a:lnTo>
                  <a:pt x="631" y="31874"/>
                </a:lnTo>
                <a:cubicBezTo>
                  <a:pt x="631" y="30885"/>
                  <a:pt x="1191" y="30409"/>
                  <a:pt x="1822" y="29838"/>
                </a:cubicBezTo>
                <a:cubicBezTo>
                  <a:pt x="2500" y="29254"/>
                  <a:pt x="3239" y="28599"/>
                  <a:pt x="3239" y="27325"/>
                </a:cubicBezTo>
                <a:cubicBezTo>
                  <a:pt x="3239" y="26040"/>
                  <a:pt x="2500" y="25385"/>
                  <a:pt x="1822" y="24813"/>
                </a:cubicBezTo>
                <a:cubicBezTo>
                  <a:pt x="1191" y="24242"/>
                  <a:pt x="631" y="23766"/>
                  <a:pt x="631" y="22765"/>
                </a:cubicBezTo>
                <a:cubicBezTo>
                  <a:pt x="631" y="21777"/>
                  <a:pt x="1191" y="21301"/>
                  <a:pt x="1822" y="20729"/>
                </a:cubicBezTo>
                <a:cubicBezTo>
                  <a:pt x="2477" y="20146"/>
                  <a:pt x="3239" y="19491"/>
                  <a:pt x="3239" y="18217"/>
                </a:cubicBezTo>
                <a:cubicBezTo>
                  <a:pt x="3239" y="16931"/>
                  <a:pt x="2500" y="16277"/>
                  <a:pt x="1822" y="15705"/>
                </a:cubicBezTo>
                <a:cubicBezTo>
                  <a:pt x="1191" y="15134"/>
                  <a:pt x="631" y="14657"/>
                  <a:pt x="631" y="13657"/>
                </a:cubicBezTo>
                <a:cubicBezTo>
                  <a:pt x="631" y="12669"/>
                  <a:pt x="1191" y="12193"/>
                  <a:pt x="1822" y="11621"/>
                </a:cubicBezTo>
                <a:cubicBezTo>
                  <a:pt x="2477" y="11038"/>
                  <a:pt x="3239" y="10383"/>
                  <a:pt x="3239" y="9109"/>
                </a:cubicBezTo>
                <a:cubicBezTo>
                  <a:pt x="3239" y="7823"/>
                  <a:pt x="2500" y="7168"/>
                  <a:pt x="1822" y="6597"/>
                </a:cubicBezTo>
                <a:cubicBezTo>
                  <a:pt x="1191" y="6025"/>
                  <a:pt x="631" y="5549"/>
                  <a:pt x="631" y="4549"/>
                </a:cubicBezTo>
                <a:cubicBezTo>
                  <a:pt x="631" y="3573"/>
                  <a:pt x="1191" y="3072"/>
                  <a:pt x="1822" y="2513"/>
                </a:cubicBezTo>
                <a:cubicBezTo>
                  <a:pt x="2500" y="1930"/>
                  <a:pt x="3239" y="1275"/>
                  <a:pt x="32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8424010" y="4102637"/>
            <a:ext cx="1002079" cy="1001723"/>
          </a:xfrm>
          <a:custGeom>
            <a:avLst/>
            <a:gdLst/>
            <a:ahLst/>
            <a:cxnLst/>
            <a:rect l="l" t="t" r="r" b="b"/>
            <a:pathLst>
              <a:path w="30969" h="30958" extrusionOk="0">
                <a:moveTo>
                  <a:pt x="15479" y="632"/>
                </a:moveTo>
                <a:cubicBezTo>
                  <a:pt x="23658" y="632"/>
                  <a:pt x="30326" y="7288"/>
                  <a:pt x="30314" y="15479"/>
                </a:cubicBezTo>
                <a:cubicBezTo>
                  <a:pt x="30314" y="23659"/>
                  <a:pt x="23658" y="30314"/>
                  <a:pt x="15479" y="30314"/>
                </a:cubicBezTo>
                <a:cubicBezTo>
                  <a:pt x="7287" y="30314"/>
                  <a:pt x="644" y="23659"/>
                  <a:pt x="644" y="15479"/>
                </a:cubicBezTo>
                <a:cubicBezTo>
                  <a:pt x="644" y="7288"/>
                  <a:pt x="7287" y="632"/>
                  <a:pt x="15479" y="632"/>
                </a:cubicBezTo>
                <a:close/>
                <a:moveTo>
                  <a:pt x="15479" y="1"/>
                </a:moveTo>
                <a:cubicBezTo>
                  <a:pt x="6942" y="1"/>
                  <a:pt x="1" y="6930"/>
                  <a:pt x="1" y="15479"/>
                </a:cubicBezTo>
                <a:cubicBezTo>
                  <a:pt x="1" y="24004"/>
                  <a:pt x="6930" y="30957"/>
                  <a:pt x="15479" y="30957"/>
                </a:cubicBezTo>
                <a:cubicBezTo>
                  <a:pt x="24016" y="30957"/>
                  <a:pt x="30969" y="24016"/>
                  <a:pt x="30957" y="15479"/>
                </a:cubicBezTo>
                <a:cubicBezTo>
                  <a:pt x="30957" y="6954"/>
                  <a:pt x="24016" y="1"/>
                  <a:pt x="154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-506575" y="229300"/>
            <a:ext cx="1312824" cy="69801"/>
          </a:xfrm>
          <a:custGeom>
            <a:avLst/>
            <a:gdLst/>
            <a:ahLst/>
            <a:cxnLst/>
            <a:rect l="l" t="t" r="r" b="b"/>
            <a:pathLst>
              <a:path w="41601" h="2157" extrusionOk="0">
                <a:moveTo>
                  <a:pt x="41474" y="0"/>
                </a:moveTo>
                <a:cubicBezTo>
                  <a:pt x="41469" y="0"/>
                  <a:pt x="41463" y="0"/>
                  <a:pt x="41458" y="1"/>
                </a:cubicBezTo>
                <a:lnTo>
                  <a:pt x="0" y="1"/>
                </a:lnTo>
                <a:lnTo>
                  <a:pt x="0" y="2156"/>
                </a:lnTo>
                <a:lnTo>
                  <a:pt x="41434" y="2156"/>
                </a:lnTo>
                <a:cubicBezTo>
                  <a:pt x="41529" y="2156"/>
                  <a:pt x="41601" y="2085"/>
                  <a:pt x="41601" y="2002"/>
                </a:cubicBezTo>
                <a:lnTo>
                  <a:pt x="41601" y="156"/>
                </a:lnTo>
                <a:cubicBezTo>
                  <a:pt x="41601" y="68"/>
                  <a:pt x="41540" y="0"/>
                  <a:pt x="414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8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8"/>
          <p:cNvSpPr txBox="1">
            <a:spLocks noGrp="1"/>
          </p:cNvSpPr>
          <p:nvPr>
            <p:ph type="subTitle" idx="1"/>
          </p:nvPr>
        </p:nvSpPr>
        <p:spPr>
          <a:xfrm>
            <a:off x="1628363" y="2048450"/>
            <a:ext cx="18678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26" name="Google Shape;226;p18"/>
          <p:cNvSpPr txBox="1">
            <a:spLocks noGrp="1"/>
          </p:cNvSpPr>
          <p:nvPr>
            <p:ph type="subTitle" idx="2"/>
          </p:nvPr>
        </p:nvSpPr>
        <p:spPr>
          <a:xfrm>
            <a:off x="1628363" y="2334250"/>
            <a:ext cx="18678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subTitle" idx="3"/>
          </p:nvPr>
        </p:nvSpPr>
        <p:spPr>
          <a:xfrm>
            <a:off x="5190637" y="2048450"/>
            <a:ext cx="18678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28" name="Google Shape;228;p18"/>
          <p:cNvSpPr txBox="1">
            <a:spLocks noGrp="1"/>
          </p:cNvSpPr>
          <p:nvPr>
            <p:ph type="subTitle" idx="4"/>
          </p:nvPr>
        </p:nvSpPr>
        <p:spPr>
          <a:xfrm>
            <a:off x="5190638" y="2334250"/>
            <a:ext cx="18678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9" name="Google Shape;229;p18"/>
          <p:cNvSpPr txBox="1">
            <a:spLocks noGrp="1"/>
          </p:cNvSpPr>
          <p:nvPr>
            <p:ph type="subTitle" idx="5"/>
          </p:nvPr>
        </p:nvSpPr>
        <p:spPr>
          <a:xfrm>
            <a:off x="1628363" y="3548825"/>
            <a:ext cx="18678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30" name="Google Shape;230;p18"/>
          <p:cNvSpPr txBox="1">
            <a:spLocks noGrp="1"/>
          </p:cNvSpPr>
          <p:nvPr>
            <p:ph type="subTitle" idx="6"/>
          </p:nvPr>
        </p:nvSpPr>
        <p:spPr>
          <a:xfrm>
            <a:off x="1628363" y="3834625"/>
            <a:ext cx="18678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1" name="Google Shape;231;p18"/>
          <p:cNvSpPr txBox="1">
            <a:spLocks noGrp="1"/>
          </p:cNvSpPr>
          <p:nvPr>
            <p:ph type="subTitle" idx="7"/>
          </p:nvPr>
        </p:nvSpPr>
        <p:spPr>
          <a:xfrm>
            <a:off x="5190637" y="3548825"/>
            <a:ext cx="18678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32" name="Google Shape;232;p18"/>
          <p:cNvSpPr txBox="1">
            <a:spLocks noGrp="1"/>
          </p:cNvSpPr>
          <p:nvPr>
            <p:ph type="subTitle" idx="8"/>
          </p:nvPr>
        </p:nvSpPr>
        <p:spPr>
          <a:xfrm>
            <a:off x="5190638" y="3834625"/>
            <a:ext cx="18678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6525475" y="-80050"/>
            <a:ext cx="2999525" cy="2414300"/>
          </a:xfrm>
          <a:custGeom>
            <a:avLst/>
            <a:gdLst/>
            <a:ahLst/>
            <a:cxnLst/>
            <a:rect l="l" t="t" r="r" b="b"/>
            <a:pathLst>
              <a:path w="119981" h="96572" extrusionOk="0">
                <a:moveTo>
                  <a:pt x="1" y="0"/>
                </a:moveTo>
                <a:lnTo>
                  <a:pt x="1" y="96572"/>
                </a:lnTo>
                <a:cubicBezTo>
                  <a:pt x="14312" y="92000"/>
                  <a:pt x="29278" y="87047"/>
                  <a:pt x="40280" y="76807"/>
                </a:cubicBezTo>
                <a:cubicBezTo>
                  <a:pt x="52436" y="65485"/>
                  <a:pt x="58901" y="48447"/>
                  <a:pt x="72772" y="39279"/>
                </a:cubicBezTo>
                <a:cubicBezTo>
                  <a:pt x="81821" y="33314"/>
                  <a:pt x="93036" y="31409"/>
                  <a:pt x="102204" y="25635"/>
                </a:cubicBezTo>
                <a:cubicBezTo>
                  <a:pt x="111277" y="19943"/>
                  <a:pt x="117623" y="10406"/>
                  <a:pt x="1199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"/>
          <p:cNvSpPr/>
          <p:nvPr/>
        </p:nvSpPr>
        <p:spPr>
          <a:xfrm>
            <a:off x="8790801" y="2781201"/>
            <a:ext cx="141046" cy="122150"/>
          </a:xfrm>
          <a:custGeom>
            <a:avLst/>
            <a:gdLst/>
            <a:ahLst/>
            <a:cxnLst/>
            <a:rect l="l" t="t" r="r" b="b"/>
            <a:pathLst>
              <a:path w="4359" h="3775" extrusionOk="0">
                <a:moveTo>
                  <a:pt x="2180" y="0"/>
                </a:moveTo>
                <a:lnTo>
                  <a:pt x="1" y="3774"/>
                </a:lnTo>
                <a:lnTo>
                  <a:pt x="4359" y="3774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/>
          <p:nvPr/>
        </p:nvSpPr>
        <p:spPr>
          <a:xfrm>
            <a:off x="247958" y="1232753"/>
            <a:ext cx="141823" cy="122538"/>
          </a:xfrm>
          <a:custGeom>
            <a:avLst/>
            <a:gdLst/>
            <a:ahLst/>
            <a:cxnLst/>
            <a:rect l="l" t="t" r="r" b="b"/>
            <a:pathLst>
              <a:path w="4383" h="3787" extrusionOk="0">
                <a:moveTo>
                  <a:pt x="2191" y="1"/>
                </a:moveTo>
                <a:lnTo>
                  <a:pt x="1" y="3787"/>
                </a:lnTo>
                <a:lnTo>
                  <a:pt x="4382" y="3787"/>
                </a:lnTo>
                <a:lnTo>
                  <a:pt x="219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308643" y="4519713"/>
            <a:ext cx="20450" cy="455399"/>
          </a:xfrm>
          <a:custGeom>
            <a:avLst/>
            <a:gdLst/>
            <a:ahLst/>
            <a:cxnLst/>
            <a:rect l="l" t="t" r="r" b="b"/>
            <a:pathLst>
              <a:path w="632" h="14074" extrusionOk="0">
                <a:moveTo>
                  <a:pt x="322" y="0"/>
                </a:moveTo>
                <a:cubicBezTo>
                  <a:pt x="155" y="0"/>
                  <a:pt x="0" y="143"/>
                  <a:pt x="0" y="322"/>
                </a:cubicBezTo>
                <a:lnTo>
                  <a:pt x="0" y="2239"/>
                </a:lnTo>
                <a:cubicBezTo>
                  <a:pt x="0" y="2405"/>
                  <a:pt x="143" y="2548"/>
                  <a:pt x="322" y="2548"/>
                </a:cubicBezTo>
                <a:cubicBezTo>
                  <a:pt x="476" y="2548"/>
                  <a:pt x="631" y="2417"/>
                  <a:pt x="631" y="2239"/>
                </a:cubicBezTo>
                <a:lnTo>
                  <a:pt x="631" y="322"/>
                </a:lnTo>
                <a:cubicBezTo>
                  <a:pt x="631" y="155"/>
                  <a:pt x="500" y="0"/>
                  <a:pt x="322" y="0"/>
                </a:cubicBezTo>
                <a:close/>
                <a:moveTo>
                  <a:pt x="322" y="3846"/>
                </a:moveTo>
                <a:cubicBezTo>
                  <a:pt x="155" y="3846"/>
                  <a:pt x="0" y="3977"/>
                  <a:pt x="0" y="4156"/>
                </a:cubicBezTo>
                <a:lnTo>
                  <a:pt x="0" y="6073"/>
                </a:lnTo>
                <a:cubicBezTo>
                  <a:pt x="0" y="6239"/>
                  <a:pt x="143" y="6394"/>
                  <a:pt x="322" y="6394"/>
                </a:cubicBezTo>
                <a:cubicBezTo>
                  <a:pt x="476" y="6394"/>
                  <a:pt x="631" y="6251"/>
                  <a:pt x="631" y="6073"/>
                </a:cubicBezTo>
                <a:lnTo>
                  <a:pt x="631" y="4156"/>
                </a:lnTo>
                <a:cubicBezTo>
                  <a:pt x="631" y="3989"/>
                  <a:pt x="500" y="3846"/>
                  <a:pt x="322" y="3846"/>
                </a:cubicBezTo>
                <a:close/>
                <a:moveTo>
                  <a:pt x="322" y="7680"/>
                </a:moveTo>
                <a:cubicBezTo>
                  <a:pt x="155" y="7680"/>
                  <a:pt x="0" y="7823"/>
                  <a:pt x="0" y="8001"/>
                </a:cubicBezTo>
                <a:lnTo>
                  <a:pt x="0" y="9918"/>
                </a:lnTo>
                <a:cubicBezTo>
                  <a:pt x="0" y="10085"/>
                  <a:pt x="143" y="10228"/>
                  <a:pt x="322" y="10228"/>
                </a:cubicBezTo>
                <a:cubicBezTo>
                  <a:pt x="476" y="10228"/>
                  <a:pt x="631" y="10085"/>
                  <a:pt x="631" y="9918"/>
                </a:cubicBezTo>
                <a:lnTo>
                  <a:pt x="631" y="8001"/>
                </a:lnTo>
                <a:cubicBezTo>
                  <a:pt x="631" y="7835"/>
                  <a:pt x="500" y="7680"/>
                  <a:pt x="322" y="7680"/>
                </a:cubicBezTo>
                <a:close/>
                <a:moveTo>
                  <a:pt x="322" y="11526"/>
                </a:moveTo>
                <a:cubicBezTo>
                  <a:pt x="155" y="11526"/>
                  <a:pt x="0" y="11657"/>
                  <a:pt x="0" y="11835"/>
                </a:cubicBezTo>
                <a:lnTo>
                  <a:pt x="0" y="13752"/>
                </a:lnTo>
                <a:cubicBezTo>
                  <a:pt x="0" y="13919"/>
                  <a:pt x="143" y="14073"/>
                  <a:pt x="322" y="14073"/>
                </a:cubicBezTo>
                <a:cubicBezTo>
                  <a:pt x="476" y="14073"/>
                  <a:pt x="631" y="13919"/>
                  <a:pt x="631" y="13752"/>
                </a:cubicBezTo>
                <a:lnTo>
                  <a:pt x="631" y="11835"/>
                </a:lnTo>
                <a:cubicBezTo>
                  <a:pt x="631" y="11668"/>
                  <a:pt x="500" y="11526"/>
                  <a:pt x="322" y="115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/>
          <p:nvPr/>
        </p:nvSpPr>
        <p:spPr>
          <a:xfrm>
            <a:off x="7313123" y="3748525"/>
            <a:ext cx="1890571" cy="1394968"/>
          </a:xfrm>
          <a:custGeom>
            <a:avLst/>
            <a:gdLst/>
            <a:ahLst/>
            <a:cxnLst/>
            <a:rect l="l" t="t" r="r" b="b"/>
            <a:pathLst>
              <a:path w="84297" h="62199" extrusionOk="0">
                <a:moveTo>
                  <a:pt x="84296" y="0"/>
                </a:moveTo>
                <a:cubicBezTo>
                  <a:pt x="80713" y="203"/>
                  <a:pt x="77081" y="1334"/>
                  <a:pt x="73962" y="3108"/>
                </a:cubicBezTo>
                <a:cubicBezTo>
                  <a:pt x="67330" y="6894"/>
                  <a:pt x="62460" y="13073"/>
                  <a:pt x="57626" y="18991"/>
                </a:cubicBezTo>
                <a:cubicBezTo>
                  <a:pt x="52792" y="24920"/>
                  <a:pt x="47577" y="30897"/>
                  <a:pt x="40612" y="34052"/>
                </a:cubicBezTo>
                <a:cubicBezTo>
                  <a:pt x="32254" y="37850"/>
                  <a:pt x="22336" y="37088"/>
                  <a:pt x="14061" y="41077"/>
                </a:cubicBezTo>
                <a:cubicBezTo>
                  <a:pt x="6079" y="44931"/>
                  <a:pt x="724" y="53385"/>
                  <a:pt x="2" y="62175"/>
                </a:cubicBezTo>
                <a:lnTo>
                  <a:pt x="84296" y="62175"/>
                </a:lnTo>
                <a:lnTo>
                  <a:pt x="84296" y="0"/>
                </a:lnTo>
                <a:close/>
                <a:moveTo>
                  <a:pt x="0" y="62175"/>
                </a:moveTo>
                <a:lnTo>
                  <a:pt x="0" y="62199"/>
                </a:lnTo>
                <a:cubicBezTo>
                  <a:pt x="1" y="62191"/>
                  <a:pt x="1" y="62183"/>
                  <a:pt x="2" y="6217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8"/>
          <p:cNvSpPr/>
          <p:nvPr/>
        </p:nvSpPr>
        <p:spPr>
          <a:xfrm flipH="1">
            <a:off x="8595508" y="3116550"/>
            <a:ext cx="531645" cy="531663"/>
          </a:xfrm>
          <a:custGeom>
            <a:avLst/>
            <a:gdLst/>
            <a:ahLst/>
            <a:cxnLst/>
            <a:rect l="l" t="t" r="r" b="b"/>
            <a:pathLst>
              <a:path w="29647" h="29648" extrusionOk="0">
                <a:moveTo>
                  <a:pt x="14823" y="1"/>
                </a:moveTo>
                <a:cubicBezTo>
                  <a:pt x="6644" y="1"/>
                  <a:pt x="0" y="6632"/>
                  <a:pt x="0" y="14824"/>
                </a:cubicBezTo>
                <a:cubicBezTo>
                  <a:pt x="0" y="23003"/>
                  <a:pt x="6644" y="29647"/>
                  <a:pt x="14823" y="29647"/>
                </a:cubicBezTo>
                <a:cubicBezTo>
                  <a:pt x="23015" y="29647"/>
                  <a:pt x="29647" y="23003"/>
                  <a:pt x="29647" y="14824"/>
                </a:cubicBezTo>
                <a:cubicBezTo>
                  <a:pt x="29647" y="6632"/>
                  <a:pt x="23015" y="1"/>
                  <a:pt x="148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8"/>
          <p:cNvSpPr/>
          <p:nvPr/>
        </p:nvSpPr>
        <p:spPr>
          <a:xfrm>
            <a:off x="6355384" y="233169"/>
            <a:ext cx="79794" cy="62062"/>
          </a:xfrm>
          <a:custGeom>
            <a:avLst/>
            <a:gdLst/>
            <a:ahLst/>
            <a:cxnLst/>
            <a:rect l="l" t="t" r="r" b="b"/>
            <a:pathLst>
              <a:path w="2466" h="1918" extrusionOk="0">
                <a:moveTo>
                  <a:pt x="1239" y="0"/>
                </a:moveTo>
                <a:cubicBezTo>
                  <a:pt x="1" y="0"/>
                  <a:pt x="1" y="1917"/>
                  <a:pt x="1239" y="1917"/>
                </a:cubicBezTo>
                <a:cubicBezTo>
                  <a:pt x="2465" y="1917"/>
                  <a:pt x="2465" y="0"/>
                  <a:pt x="12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8"/>
          <p:cNvSpPr/>
          <p:nvPr/>
        </p:nvSpPr>
        <p:spPr>
          <a:xfrm>
            <a:off x="8500192" y="3756197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1"/>
                </a:moveTo>
                <a:cubicBezTo>
                  <a:pt x="0" y="1"/>
                  <a:pt x="0" y="1918"/>
                  <a:pt x="1238" y="1918"/>
                </a:cubicBezTo>
                <a:cubicBezTo>
                  <a:pt x="2477" y="1918"/>
                  <a:pt x="2477" y="1"/>
                  <a:pt x="12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8"/>
          <p:cNvSpPr/>
          <p:nvPr/>
        </p:nvSpPr>
        <p:spPr>
          <a:xfrm>
            <a:off x="8360285" y="1566275"/>
            <a:ext cx="1002079" cy="1001723"/>
          </a:xfrm>
          <a:custGeom>
            <a:avLst/>
            <a:gdLst/>
            <a:ahLst/>
            <a:cxnLst/>
            <a:rect l="l" t="t" r="r" b="b"/>
            <a:pathLst>
              <a:path w="30969" h="30958" extrusionOk="0">
                <a:moveTo>
                  <a:pt x="15479" y="632"/>
                </a:moveTo>
                <a:cubicBezTo>
                  <a:pt x="23658" y="632"/>
                  <a:pt x="30326" y="7288"/>
                  <a:pt x="30314" y="15479"/>
                </a:cubicBezTo>
                <a:cubicBezTo>
                  <a:pt x="30314" y="23659"/>
                  <a:pt x="23658" y="30314"/>
                  <a:pt x="15479" y="30314"/>
                </a:cubicBezTo>
                <a:cubicBezTo>
                  <a:pt x="7287" y="30314"/>
                  <a:pt x="644" y="23659"/>
                  <a:pt x="644" y="15479"/>
                </a:cubicBezTo>
                <a:cubicBezTo>
                  <a:pt x="644" y="7288"/>
                  <a:pt x="7287" y="632"/>
                  <a:pt x="15479" y="632"/>
                </a:cubicBezTo>
                <a:close/>
                <a:moveTo>
                  <a:pt x="15479" y="1"/>
                </a:moveTo>
                <a:cubicBezTo>
                  <a:pt x="6942" y="1"/>
                  <a:pt x="1" y="6930"/>
                  <a:pt x="1" y="15479"/>
                </a:cubicBezTo>
                <a:cubicBezTo>
                  <a:pt x="1" y="24004"/>
                  <a:pt x="6930" y="30957"/>
                  <a:pt x="15479" y="30957"/>
                </a:cubicBezTo>
                <a:cubicBezTo>
                  <a:pt x="24016" y="30957"/>
                  <a:pt x="30969" y="24016"/>
                  <a:pt x="30957" y="15479"/>
                </a:cubicBezTo>
                <a:cubicBezTo>
                  <a:pt x="30957" y="6954"/>
                  <a:pt x="24016" y="1"/>
                  <a:pt x="154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8"/>
          <p:cNvSpPr/>
          <p:nvPr/>
        </p:nvSpPr>
        <p:spPr>
          <a:xfrm>
            <a:off x="-506575" y="229300"/>
            <a:ext cx="1312824" cy="69801"/>
          </a:xfrm>
          <a:custGeom>
            <a:avLst/>
            <a:gdLst/>
            <a:ahLst/>
            <a:cxnLst/>
            <a:rect l="l" t="t" r="r" b="b"/>
            <a:pathLst>
              <a:path w="41601" h="2157" extrusionOk="0">
                <a:moveTo>
                  <a:pt x="41474" y="0"/>
                </a:moveTo>
                <a:cubicBezTo>
                  <a:pt x="41469" y="0"/>
                  <a:pt x="41463" y="0"/>
                  <a:pt x="41458" y="1"/>
                </a:cubicBezTo>
                <a:lnTo>
                  <a:pt x="0" y="1"/>
                </a:lnTo>
                <a:lnTo>
                  <a:pt x="0" y="2156"/>
                </a:lnTo>
                <a:lnTo>
                  <a:pt x="41434" y="2156"/>
                </a:lnTo>
                <a:cubicBezTo>
                  <a:pt x="41529" y="2156"/>
                  <a:pt x="41601" y="2085"/>
                  <a:pt x="41601" y="2002"/>
                </a:cubicBezTo>
                <a:lnTo>
                  <a:pt x="41601" y="156"/>
                </a:lnTo>
                <a:cubicBezTo>
                  <a:pt x="41601" y="68"/>
                  <a:pt x="41540" y="0"/>
                  <a:pt x="414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_1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9"/>
          <p:cNvSpPr/>
          <p:nvPr/>
        </p:nvSpPr>
        <p:spPr>
          <a:xfrm flipH="1">
            <a:off x="4501932" y="4917226"/>
            <a:ext cx="141046" cy="122150"/>
          </a:xfrm>
          <a:custGeom>
            <a:avLst/>
            <a:gdLst/>
            <a:ahLst/>
            <a:cxnLst/>
            <a:rect l="l" t="t" r="r" b="b"/>
            <a:pathLst>
              <a:path w="4359" h="3775" extrusionOk="0">
                <a:moveTo>
                  <a:pt x="2180" y="0"/>
                </a:moveTo>
                <a:lnTo>
                  <a:pt x="1" y="3774"/>
                </a:lnTo>
                <a:lnTo>
                  <a:pt x="4359" y="3774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 flipH="1">
            <a:off x="135831" y="1779360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0"/>
                </a:moveTo>
                <a:cubicBezTo>
                  <a:pt x="0" y="0"/>
                  <a:pt x="0" y="1917"/>
                  <a:pt x="1238" y="1917"/>
                </a:cubicBezTo>
                <a:cubicBezTo>
                  <a:pt x="2477" y="1917"/>
                  <a:pt x="2477" y="0"/>
                  <a:pt x="12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 rot="5400000" flipH="1">
            <a:off x="-308099" y="-1022781"/>
            <a:ext cx="2348304" cy="1732709"/>
          </a:xfrm>
          <a:custGeom>
            <a:avLst/>
            <a:gdLst/>
            <a:ahLst/>
            <a:cxnLst/>
            <a:rect l="l" t="t" r="r" b="b"/>
            <a:pathLst>
              <a:path w="84297" h="62199" extrusionOk="0">
                <a:moveTo>
                  <a:pt x="84296" y="0"/>
                </a:moveTo>
                <a:cubicBezTo>
                  <a:pt x="80713" y="203"/>
                  <a:pt x="77081" y="1334"/>
                  <a:pt x="73962" y="3108"/>
                </a:cubicBezTo>
                <a:cubicBezTo>
                  <a:pt x="67330" y="6894"/>
                  <a:pt x="62460" y="13073"/>
                  <a:pt x="57626" y="18991"/>
                </a:cubicBezTo>
                <a:cubicBezTo>
                  <a:pt x="52792" y="24920"/>
                  <a:pt x="47577" y="30897"/>
                  <a:pt x="40612" y="34052"/>
                </a:cubicBezTo>
                <a:cubicBezTo>
                  <a:pt x="32254" y="37850"/>
                  <a:pt x="22336" y="37088"/>
                  <a:pt x="14061" y="41077"/>
                </a:cubicBezTo>
                <a:cubicBezTo>
                  <a:pt x="6079" y="44931"/>
                  <a:pt x="724" y="53385"/>
                  <a:pt x="2" y="62175"/>
                </a:cubicBezTo>
                <a:lnTo>
                  <a:pt x="84296" y="62175"/>
                </a:lnTo>
                <a:lnTo>
                  <a:pt x="84296" y="0"/>
                </a:lnTo>
                <a:close/>
                <a:moveTo>
                  <a:pt x="0" y="62175"/>
                </a:moveTo>
                <a:lnTo>
                  <a:pt x="0" y="62199"/>
                </a:lnTo>
                <a:cubicBezTo>
                  <a:pt x="1" y="62191"/>
                  <a:pt x="1" y="62183"/>
                  <a:pt x="2" y="6217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 flipH="1">
            <a:off x="824352" y="374476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0"/>
                </a:moveTo>
                <a:cubicBezTo>
                  <a:pt x="0" y="0"/>
                  <a:pt x="0" y="1917"/>
                  <a:pt x="1238" y="1917"/>
                </a:cubicBezTo>
                <a:cubicBezTo>
                  <a:pt x="2477" y="1917"/>
                  <a:pt x="2477" y="0"/>
                  <a:pt x="12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 flipH="1">
            <a:off x="872403" y="-115461"/>
            <a:ext cx="378745" cy="378324"/>
          </a:xfrm>
          <a:custGeom>
            <a:avLst/>
            <a:gdLst/>
            <a:ahLst/>
            <a:cxnLst/>
            <a:rect l="l" t="t" r="r" b="b"/>
            <a:pathLst>
              <a:path w="11705" h="11692" extrusionOk="0">
                <a:moveTo>
                  <a:pt x="5859" y="0"/>
                </a:moveTo>
                <a:cubicBezTo>
                  <a:pt x="2620" y="0"/>
                  <a:pt x="1" y="2619"/>
                  <a:pt x="1" y="5846"/>
                </a:cubicBezTo>
                <a:cubicBezTo>
                  <a:pt x="1" y="9085"/>
                  <a:pt x="2620" y="11692"/>
                  <a:pt x="5859" y="11692"/>
                </a:cubicBezTo>
                <a:cubicBezTo>
                  <a:pt x="9085" y="11692"/>
                  <a:pt x="11705" y="9085"/>
                  <a:pt x="11705" y="5846"/>
                </a:cubicBezTo>
                <a:cubicBezTo>
                  <a:pt x="11705" y="2619"/>
                  <a:pt x="9085" y="0"/>
                  <a:pt x="58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 rot="-5400000">
            <a:off x="7105126" y="-1022781"/>
            <a:ext cx="2348304" cy="1732709"/>
          </a:xfrm>
          <a:custGeom>
            <a:avLst/>
            <a:gdLst/>
            <a:ahLst/>
            <a:cxnLst/>
            <a:rect l="l" t="t" r="r" b="b"/>
            <a:pathLst>
              <a:path w="84297" h="62199" extrusionOk="0">
                <a:moveTo>
                  <a:pt x="84296" y="0"/>
                </a:moveTo>
                <a:cubicBezTo>
                  <a:pt x="80713" y="203"/>
                  <a:pt x="77081" y="1334"/>
                  <a:pt x="73962" y="3108"/>
                </a:cubicBezTo>
                <a:cubicBezTo>
                  <a:pt x="67330" y="6894"/>
                  <a:pt x="62460" y="13073"/>
                  <a:pt x="57626" y="18991"/>
                </a:cubicBezTo>
                <a:cubicBezTo>
                  <a:pt x="52792" y="24920"/>
                  <a:pt x="47577" y="30897"/>
                  <a:pt x="40612" y="34052"/>
                </a:cubicBezTo>
                <a:cubicBezTo>
                  <a:pt x="32254" y="37850"/>
                  <a:pt x="22336" y="37088"/>
                  <a:pt x="14061" y="41077"/>
                </a:cubicBezTo>
                <a:cubicBezTo>
                  <a:pt x="6079" y="44931"/>
                  <a:pt x="724" y="53385"/>
                  <a:pt x="2" y="62175"/>
                </a:cubicBezTo>
                <a:lnTo>
                  <a:pt x="84296" y="62175"/>
                </a:lnTo>
                <a:lnTo>
                  <a:pt x="84296" y="0"/>
                </a:lnTo>
                <a:close/>
                <a:moveTo>
                  <a:pt x="0" y="62175"/>
                </a:moveTo>
                <a:lnTo>
                  <a:pt x="0" y="62199"/>
                </a:lnTo>
                <a:cubicBezTo>
                  <a:pt x="1" y="62191"/>
                  <a:pt x="1" y="62183"/>
                  <a:pt x="2" y="621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8239205" y="374476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0"/>
                </a:moveTo>
                <a:cubicBezTo>
                  <a:pt x="0" y="0"/>
                  <a:pt x="0" y="1917"/>
                  <a:pt x="1238" y="1917"/>
                </a:cubicBezTo>
                <a:cubicBezTo>
                  <a:pt x="2477" y="1917"/>
                  <a:pt x="2477" y="0"/>
                  <a:pt x="12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7892559" y="-115461"/>
            <a:ext cx="378745" cy="378324"/>
          </a:xfrm>
          <a:custGeom>
            <a:avLst/>
            <a:gdLst/>
            <a:ahLst/>
            <a:cxnLst/>
            <a:rect l="l" t="t" r="r" b="b"/>
            <a:pathLst>
              <a:path w="11705" h="11692" extrusionOk="0">
                <a:moveTo>
                  <a:pt x="5859" y="0"/>
                </a:moveTo>
                <a:cubicBezTo>
                  <a:pt x="2620" y="0"/>
                  <a:pt x="1" y="2619"/>
                  <a:pt x="1" y="5846"/>
                </a:cubicBezTo>
                <a:cubicBezTo>
                  <a:pt x="1" y="9085"/>
                  <a:pt x="2620" y="11692"/>
                  <a:pt x="5859" y="11692"/>
                </a:cubicBezTo>
                <a:cubicBezTo>
                  <a:pt x="9085" y="11692"/>
                  <a:pt x="11705" y="9085"/>
                  <a:pt x="11705" y="5846"/>
                </a:cubicBezTo>
                <a:cubicBezTo>
                  <a:pt x="11705" y="2619"/>
                  <a:pt x="9085" y="0"/>
                  <a:pt x="58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 flipH="1">
            <a:off x="8894140" y="695900"/>
            <a:ext cx="1002079" cy="1001723"/>
          </a:xfrm>
          <a:custGeom>
            <a:avLst/>
            <a:gdLst/>
            <a:ahLst/>
            <a:cxnLst/>
            <a:rect l="l" t="t" r="r" b="b"/>
            <a:pathLst>
              <a:path w="30969" h="30958" extrusionOk="0">
                <a:moveTo>
                  <a:pt x="15479" y="632"/>
                </a:moveTo>
                <a:cubicBezTo>
                  <a:pt x="23658" y="632"/>
                  <a:pt x="30326" y="7288"/>
                  <a:pt x="30314" y="15479"/>
                </a:cubicBezTo>
                <a:cubicBezTo>
                  <a:pt x="30314" y="23659"/>
                  <a:pt x="23658" y="30314"/>
                  <a:pt x="15479" y="30314"/>
                </a:cubicBezTo>
                <a:cubicBezTo>
                  <a:pt x="7287" y="30314"/>
                  <a:pt x="644" y="23659"/>
                  <a:pt x="644" y="15479"/>
                </a:cubicBezTo>
                <a:cubicBezTo>
                  <a:pt x="644" y="7288"/>
                  <a:pt x="7287" y="632"/>
                  <a:pt x="15479" y="632"/>
                </a:cubicBezTo>
                <a:close/>
                <a:moveTo>
                  <a:pt x="15479" y="1"/>
                </a:moveTo>
                <a:cubicBezTo>
                  <a:pt x="6942" y="1"/>
                  <a:pt x="1" y="6930"/>
                  <a:pt x="1" y="15479"/>
                </a:cubicBezTo>
                <a:cubicBezTo>
                  <a:pt x="1" y="24004"/>
                  <a:pt x="6930" y="30957"/>
                  <a:pt x="15479" y="30957"/>
                </a:cubicBezTo>
                <a:cubicBezTo>
                  <a:pt x="24016" y="30957"/>
                  <a:pt x="30969" y="24016"/>
                  <a:pt x="30957" y="15479"/>
                </a:cubicBezTo>
                <a:cubicBezTo>
                  <a:pt x="30957" y="6954"/>
                  <a:pt x="24016" y="1"/>
                  <a:pt x="154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 flipH="1">
            <a:off x="-752210" y="695900"/>
            <a:ext cx="1002079" cy="1001723"/>
          </a:xfrm>
          <a:custGeom>
            <a:avLst/>
            <a:gdLst/>
            <a:ahLst/>
            <a:cxnLst/>
            <a:rect l="l" t="t" r="r" b="b"/>
            <a:pathLst>
              <a:path w="30969" h="30958" extrusionOk="0">
                <a:moveTo>
                  <a:pt x="15479" y="632"/>
                </a:moveTo>
                <a:cubicBezTo>
                  <a:pt x="23658" y="632"/>
                  <a:pt x="30326" y="7288"/>
                  <a:pt x="30314" y="15479"/>
                </a:cubicBezTo>
                <a:cubicBezTo>
                  <a:pt x="30314" y="23659"/>
                  <a:pt x="23658" y="30314"/>
                  <a:pt x="15479" y="30314"/>
                </a:cubicBezTo>
                <a:cubicBezTo>
                  <a:pt x="7287" y="30314"/>
                  <a:pt x="644" y="23659"/>
                  <a:pt x="644" y="15479"/>
                </a:cubicBezTo>
                <a:cubicBezTo>
                  <a:pt x="644" y="7288"/>
                  <a:pt x="7287" y="632"/>
                  <a:pt x="15479" y="632"/>
                </a:cubicBezTo>
                <a:close/>
                <a:moveTo>
                  <a:pt x="15479" y="1"/>
                </a:moveTo>
                <a:cubicBezTo>
                  <a:pt x="6942" y="1"/>
                  <a:pt x="1" y="6930"/>
                  <a:pt x="1" y="15479"/>
                </a:cubicBezTo>
                <a:cubicBezTo>
                  <a:pt x="1" y="24004"/>
                  <a:pt x="6930" y="30957"/>
                  <a:pt x="15479" y="30957"/>
                </a:cubicBezTo>
                <a:cubicBezTo>
                  <a:pt x="24016" y="30957"/>
                  <a:pt x="30969" y="24016"/>
                  <a:pt x="30957" y="15479"/>
                </a:cubicBezTo>
                <a:cubicBezTo>
                  <a:pt x="30957" y="6954"/>
                  <a:pt x="24016" y="1"/>
                  <a:pt x="154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 flipH="1">
            <a:off x="8928006" y="1779360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0"/>
                </a:moveTo>
                <a:cubicBezTo>
                  <a:pt x="0" y="0"/>
                  <a:pt x="0" y="1917"/>
                  <a:pt x="1238" y="1917"/>
                </a:cubicBezTo>
                <a:cubicBezTo>
                  <a:pt x="2477" y="1917"/>
                  <a:pt x="2477" y="0"/>
                  <a:pt x="1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_1_1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0"/>
          <p:cNvSpPr/>
          <p:nvPr/>
        </p:nvSpPr>
        <p:spPr>
          <a:xfrm>
            <a:off x="247958" y="4075028"/>
            <a:ext cx="141823" cy="122538"/>
          </a:xfrm>
          <a:custGeom>
            <a:avLst/>
            <a:gdLst/>
            <a:ahLst/>
            <a:cxnLst/>
            <a:rect l="l" t="t" r="r" b="b"/>
            <a:pathLst>
              <a:path w="4383" h="3787" extrusionOk="0">
                <a:moveTo>
                  <a:pt x="2191" y="1"/>
                </a:moveTo>
                <a:lnTo>
                  <a:pt x="1" y="3787"/>
                </a:lnTo>
                <a:lnTo>
                  <a:pt x="4382" y="3787"/>
                </a:lnTo>
                <a:lnTo>
                  <a:pt x="2191" y="1"/>
                </a:lnTo>
                <a:close/>
              </a:path>
            </a:pathLst>
          </a:custGeom>
          <a:solidFill>
            <a:srgbClr val="6DB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0"/>
          <p:cNvSpPr/>
          <p:nvPr/>
        </p:nvSpPr>
        <p:spPr>
          <a:xfrm>
            <a:off x="278794" y="4877551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0"/>
                </a:moveTo>
                <a:cubicBezTo>
                  <a:pt x="0" y="0"/>
                  <a:pt x="0" y="1917"/>
                  <a:pt x="1238" y="1917"/>
                </a:cubicBezTo>
                <a:cubicBezTo>
                  <a:pt x="2477" y="1917"/>
                  <a:pt x="2477" y="0"/>
                  <a:pt x="12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0"/>
          <p:cNvSpPr/>
          <p:nvPr/>
        </p:nvSpPr>
        <p:spPr>
          <a:xfrm flipH="1">
            <a:off x="8283083" y="-83650"/>
            <a:ext cx="1002141" cy="1731777"/>
          </a:xfrm>
          <a:custGeom>
            <a:avLst/>
            <a:gdLst/>
            <a:ahLst/>
            <a:cxnLst/>
            <a:rect l="l" t="t" r="r" b="b"/>
            <a:pathLst>
              <a:path w="119981" h="96572" extrusionOk="0">
                <a:moveTo>
                  <a:pt x="1" y="0"/>
                </a:moveTo>
                <a:lnTo>
                  <a:pt x="1" y="96572"/>
                </a:lnTo>
                <a:cubicBezTo>
                  <a:pt x="14312" y="92000"/>
                  <a:pt x="29278" y="87047"/>
                  <a:pt x="40280" y="76807"/>
                </a:cubicBezTo>
                <a:cubicBezTo>
                  <a:pt x="52436" y="65485"/>
                  <a:pt x="58901" y="48447"/>
                  <a:pt x="72772" y="39279"/>
                </a:cubicBezTo>
                <a:cubicBezTo>
                  <a:pt x="81821" y="33314"/>
                  <a:pt x="93036" y="31409"/>
                  <a:pt x="102204" y="25635"/>
                </a:cubicBezTo>
                <a:cubicBezTo>
                  <a:pt x="111277" y="19943"/>
                  <a:pt x="117623" y="10406"/>
                  <a:pt x="11998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0"/>
          <p:cNvSpPr/>
          <p:nvPr/>
        </p:nvSpPr>
        <p:spPr>
          <a:xfrm flipH="1">
            <a:off x="8079611" y="-49700"/>
            <a:ext cx="531645" cy="531663"/>
          </a:xfrm>
          <a:custGeom>
            <a:avLst/>
            <a:gdLst/>
            <a:ahLst/>
            <a:cxnLst/>
            <a:rect l="l" t="t" r="r" b="b"/>
            <a:pathLst>
              <a:path w="29647" h="29648" extrusionOk="0">
                <a:moveTo>
                  <a:pt x="14823" y="1"/>
                </a:moveTo>
                <a:cubicBezTo>
                  <a:pt x="6644" y="1"/>
                  <a:pt x="0" y="6632"/>
                  <a:pt x="0" y="14824"/>
                </a:cubicBezTo>
                <a:cubicBezTo>
                  <a:pt x="0" y="23003"/>
                  <a:pt x="6644" y="29647"/>
                  <a:pt x="14823" y="29647"/>
                </a:cubicBezTo>
                <a:cubicBezTo>
                  <a:pt x="23015" y="29647"/>
                  <a:pt x="29647" y="23003"/>
                  <a:pt x="29647" y="14824"/>
                </a:cubicBezTo>
                <a:cubicBezTo>
                  <a:pt x="29647" y="6632"/>
                  <a:pt x="23015" y="1"/>
                  <a:pt x="148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0"/>
          <p:cNvSpPr/>
          <p:nvPr/>
        </p:nvSpPr>
        <p:spPr>
          <a:xfrm>
            <a:off x="8839888" y="4809869"/>
            <a:ext cx="141046" cy="122538"/>
          </a:xfrm>
          <a:custGeom>
            <a:avLst/>
            <a:gdLst/>
            <a:ahLst/>
            <a:cxnLst/>
            <a:rect l="l" t="t" r="r" b="b"/>
            <a:pathLst>
              <a:path w="4359" h="3787" extrusionOk="0">
                <a:moveTo>
                  <a:pt x="2180" y="0"/>
                </a:moveTo>
                <a:lnTo>
                  <a:pt x="1" y="3786"/>
                </a:lnTo>
                <a:lnTo>
                  <a:pt x="4359" y="3786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0"/>
          <p:cNvSpPr/>
          <p:nvPr/>
        </p:nvSpPr>
        <p:spPr>
          <a:xfrm>
            <a:off x="7834570" y="211722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1"/>
                </a:moveTo>
                <a:cubicBezTo>
                  <a:pt x="0" y="1"/>
                  <a:pt x="0" y="1918"/>
                  <a:pt x="1238" y="1918"/>
                </a:cubicBezTo>
                <a:cubicBezTo>
                  <a:pt x="2477" y="1918"/>
                  <a:pt x="2477" y="1"/>
                  <a:pt x="12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0"/>
          <p:cNvSpPr/>
          <p:nvPr/>
        </p:nvSpPr>
        <p:spPr>
          <a:xfrm>
            <a:off x="338679" y="-83256"/>
            <a:ext cx="104838" cy="1031751"/>
          </a:xfrm>
          <a:custGeom>
            <a:avLst/>
            <a:gdLst/>
            <a:ahLst/>
            <a:cxnLst/>
            <a:rect l="l" t="t" r="r" b="b"/>
            <a:pathLst>
              <a:path w="3240" h="31886" extrusionOk="0">
                <a:moveTo>
                  <a:pt x="2597" y="1"/>
                </a:moveTo>
                <a:cubicBezTo>
                  <a:pt x="2597" y="1001"/>
                  <a:pt x="2049" y="1477"/>
                  <a:pt x="1406" y="2037"/>
                </a:cubicBezTo>
                <a:cubicBezTo>
                  <a:pt x="751" y="2620"/>
                  <a:pt x="1" y="3275"/>
                  <a:pt x="1" y="4549"/>
                </a:cubicBezTo>
                <a:cubicBezTo>
                  <a:pt x="1" y="5835"/>
                  <a:pt x="739" y="6489"/>
                  <a:pt x="1406" y="7073"/>
                </a:cubicBezTo>
                <a:cubicBezTo>
                  <a:pt x="2049" y="7632"/>
                  <a:pt x="2597" y="8109"/>
                  <a:pt x="2597" y="9109"/>
                </a:cubicBezTo>
                <a:cubicBezTo>
                  <a:pt x="2597" y="10109"/>
                  <a:pt x="2049" y="10585"/>
                  <a:pt x="1406" y="11145"/>
                </a:cubicBezTo>
                <a:cubicBezTo>
                  <a:pt x="751" y="11728"/>
                  <a:pt x="1" y="12383"/>
                  <a:pt x="1" y="13669"/>
                </a:cubicBezTo>
                <a:cubicBezTo>
                  <a:pt x="1" y="14943"/>
                  <a:pt x="739" y="15598"/>
                  <a:pt x="1406" y="16181"/>
                </a:cubicBezTo>
                <a:cubicBezTo>
                  <a:pt x="2049" y="16741"/>
                  <a:pt x="2597" y="17217"/>
                  <a:pt x="2597" y="18217"/>
                </a:cubicBezTo>
                <a:cubicBezTo>
                  <a:pt x="2597" y="19217"/>
                  <a:pt x="2049" y="19693"/>
                  <a:pt x="1406" y="20253"/>
                </a:cubicBezTo>
                <a:cubicBezTo>
                  <a:pt x="751" y="20836"/>
                  <a:pt x="1" y="21491"/>
                  <a:pt x="1" y="22777"/>
                </a:cubicBezTo>
                <a:cubicBezTo>
                  <a:pt x="1" y="24051"/>
                  <a:pt x="739" y="24706"/>
                  <a:pt x="1406" y="25289"/>
                </a:cubicBezTo>
                <a:cubicBezTo>
                  <a:pt x="2049" y="25849"/>
                  <a:pt x="2597" y="26325"/>
                  <a:pt x="2597" y="27325"/>
                </a:cubicBezTo>
                <a:cubicBezTo>
                  <a:pt x="2597" y="28326"/>
                  <a:pt x="2049" y="28802"/>
                  <a:pt x="1406" y="29361"/>
                </a:cubicBezTo>
                <a:cubicBezTo>
                  <a:pt x="751" y="29945"/>
                  <a:pt x="1" y="30600"/>
                  <a:pt x="1" y="31885"/>
                </a:cubicBezTo>
                <a:lnTo>
                  <a:pt x="632" y="31885"/>
                </a:lnTo>
                <a:cubicBezTo>
                  <a:pt x="632" y="30885"/>
                  <a:pt x="1192" y="30409"/>
                  <a:pt x="1823" y="29838"/>
                </a:cubicBezTo>
                <a:cubicBezTo>
                  <a:pt x="2477" y="29266"/>
                  <a:pt x="3239" y="28611"/>
                  <a:pt x="3239" y="27325"/>
                </a:cubicBezTo>
                <a:cubicBezTo>
                  <a:pt x="3239" y="26051"/>
                  <a:pt x="2501" y="25397"/>
                  <a:pt x="1823" y="24813"/>
                </a:cubicBezTo>
                <a:cubicBezTo>
                  <a:pt x="1192" y="24242"/>
                  <a:pt x="632" y="23765"/>
                  <a:pt x="632" y="22777"/>
                </a:cubicBezTo>
                <a:cubicBezTo>
                  <a:pt x="632" y="21777"/>
                  <a:pt x="1192" y="21301"/>
                  <a:pt x="1823" y="20729"/>
                </a:cubicBezTo>
                <a:cubicBezTo>
                  <a:pt x="2501" y="20158"/>
                  <a:pt x="3239" y="19503"/>
                  <a:pt x="3239" y="18217"/>
                </a:cubicBezTo>
                <a:cubicBezTo>
                  <a:pt x="3239" y="16943"/>
                  <a:pt x="2501" y="16288"/>
                  <a:pt x="1823" y="15705"/>
                </a:cubicBezTo>
                <a:cubicBezTo>
                  <a:pt x="1192" y="15133"/>
                  <a:pt x="632" y="14657"/>
                  <a:pt x="632" y="13669"/>
                </a:cubicBezTo>
                <a:cubicBezTo>
                  <a:pt x="620" y="12669"/>
                  <a:pt x="1192" y="12193"/>
                  <a:pt x="1823" y="11621"/>
                </a:cubicBezTo>
                <a:cubicBezTo>
                  <a:pt x="2477" y="11038"/>
                  <a:pt x="3239" y="10383"/>
                  <a:pt x="3239" y="9109"/>
                </a:cubicBezTo>
                <a:cubicBezTo>
                  <a:pt x="3239" y="7823"/>
                  <a:pt x="2501" y="7180"/>
                  <a:pt x="1823" y="6597"/>
                </a:cubicBezTo>
                <a:cubicBezTo>
                  <a:pt x="1192" y="6025"/>
                  <a:pt x="632" y="5549"/>
                  <a:pt x="632" y="4549"/>
                </a:cubicBezTo>
                <a:cubicBezTo>
                  <a:pt x="632" y="3561"/>
                  <a:pt x="1192" y="3084"/>
                  <a:pt x="1823" y="2513"/>
                </a:cubicBezTo>
                <a:cubicBezTo>
                  <a:pt x="2477" y="1929"/>
                  <a:pt x="3239" y="1275"/>
                  <a:pt x="32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0"/>
          <p:cNvSpPr/>
          <p:nvPr/>
        </p:nvSpPr>
        <p:spPr>
          <a:xfrm>
            <a:off x="194230" y="-83644"/>
            <a:ext cx="104806" cy="1031363"/>
          </a:xfrm>
          <a:custGeom>
            <a:avLst/>
            <a:gdLst/>
            <a:ahLst/>
            <a:cxnLst/>
            <a:rect l="l" t="t" r="r" b="b"/>
            <a:pathLst>
              <a:path w="3239" h="31874" extrusionOk="0">
                <a:moveTo>
                  <a:pt x="2596" y="1"/>
                </a:moveTo>
                <a:cubicBezTo>
                  <a:pt x="2596" y="989"/>
                  <a:pt x="2048" y="1465"/>
                  <a:pt x="1405" y="2037"/>
                </a:cubicBezTo>
                <a:cubicBezTo>
                  <a:pt x="738" y="2620"/>
                  <a:pt x="0" y="3275"/>
                  <a:pt x="0" y="4549"/>
                </a:cubicBezTo>
                <a:cubicBezTo>
                  <a:pt x="0" y="5835"/>
                  <a:pt x="738" y="6490"/>
                  <a:pt x="1405" y="7073"/>
                </a:cubicBezTo>
                <a:cubicBezTo>
                  <a:pt x="2048" y="7633"/>
                  <a:pt x="2596" y="8109"/>
                  <a:pt x="2596" y="9109"/>
                </a:cubicBezTo>
                <a:cubicBezTo>
                  <a:pt x="2596" y="10109"/>
                  <a:pt x="2048" y="10585"/>
                  <a:pt x="1405" y="11145"/>
                </a:cubicBezTo>
                <a:cubicBezTo>
                  <a:pt x="750" y="11728"/>
                  <a:pt x="0" y="12383"/>
                  <a:pt x="0" y="13657"/>
                </a:cubicBezTo>
                <a:cubicBezTo>
                  <a:pt x="0" y="14943"/>
                  <a:pt x="738" y="15598"/>
                  <a:pt x="1405" y="16181"/>
                </a:cubicBezTo>
                <a:cubicBezTo>
                  <a:pt x="2048" y="16741"/>
                  <a:pt x="2596" y="17217"/>
                  <a:pt x="2596" y="18217"/>
                </a:cubicBezTo>
                <a:cubicBezTo>
                  <a:pt x="2596" y="19217"/>
                  <a:pt x="2048" y="19694"/>
                  <a:pt x="1405" y="20253"/>
                </a:cubicBezTo>
                <a:cubicBezTo>
                  <a:pt x="738" y="20837"/>
                  <a:pt x="0" y="21491"/>
                  <a:pt x="0" y="22765"/>
                </a:cubicBezTo>
                <a:cubicBezTo>
                  <a:pt x="0" y="24051"/>
                  <a:pt x="738" y="24706"/>
                  <a:pt x="1405" y="25290"/>
                </a:cubicBezTo>
                <a:cubicBezTo>
                  <a:pt x="2048" y="25849"/>
                  <a:pt x="2596" y="26325"/>
                  <a:pt x="2596" y="27325"/>
                </a:cubicBezTo>
                <a:cubicBezTo>
                  <a:pt x="2596" y="28326"/>
                  <a:pt x="2048" y="28802"/>
                  <a:pt x="1405" y="29361"/>
                </a:cubicBezTo>
                <a:cubicBezTo>
                  <a:pt x="738" y="29945"/>
                  <a:pt x="0" y="30600"/>
                  <a:pt x="0" y="31874"/>
                </a:cubicBezTo>
                <a:lnTo>
                  <a:pt x="631" y="31874"/>
                </a:lnTo>
                <a:cubicBezTo>
                  <a:pt x="631" y="30885"/>
                  <a:pt x="1191" y="30409"/>
                  <a:pt x="1822" y="29838"/>
                </a:cubicBezTo>
                <a:cubicBezTo>
                  <a:pt x="2500" y="29254"/>
                  <a:pt x="3239" y="28599"/>
                  <a:pt x="3239" y="27325"/>
                </a:cubicBezTo>
                <a:cubicBezTo>
                  <a:pt x="3239" y="26040"/>
                  <a:pt x="2500" y="25385"/>
                  <a:pt x="1822" y="24813"/>
                </a:cubicBezTo>
                <a:cubicBezTo>
                  <a:pt x="1191" y="24242"/>
                  <a:pt x="631" y="23766"/>
                  <a:pt x="631" y="22765"/>
                </a:cubicBezTo>
                <a:cubicBezTo>
                  <a:pt x="631" y="21777"/>
                  <a:pt x="1191" y="21301"/>
                  <a:pt x="1822" y="20729"/>
                </a:cubicBezTo>
                <a:cubicBezTo>
                  <a:pt x="2477" y="20146"/>
                  <a:pt x="3239" y="19491"/>
                  <a:pt x="3239" y="18217"/>
                </a:cubicBezTo>
                <a:cubicBezTo>
                  <a:pt x="3239" y="16931"/>
                  <a:pt x="2500" y="16277"/>
                  <a:pt x="1822" y="15705"/>
                </a:cubicBezTo>
                <a:cubicBezTo>
                  <a:pt x="1191" y="15134"/>
                  <a:pt x="631" y="14657"/>
                  <a:pt x="631" y="13657"/>
                </a:cubicBezTo>
                <a:cubicBezTo>
                  <a:pt x="631" y="12669"/>
                  <a:pt x="1191" y="12193"/>
                  <a:pt x="1822" y="11621"/>
                </a:cubicBezTo>
                <a:cubicBezTo>
                  <a:pt x="2477" y="11038"/>
                  <a:pt x="3239" y="10383"/>
                  <a:pt x="3239" y="9109"/>
                </a:cubicBezTo>
                <a:cubicBezTo>
                  <a:pt x="3239" y="7823"/>
                  <a:pt x="2500" y="7168"/>
                  <a:pt x="1822" y="6597"/>
                </a:cubicBezTo>
                <a:cubicBezTo>
                  <a:pt x="1191" y="6025"/>
                  <a:pt x="631" y="5549"/>
                  <a:pt x="631" y="4549"/>
                </a:cubicBezTo>
                <a:cubicBezTo>
                  <a:pt x="631" y="3573"/>
                  <a:pt x="1191" y="3072"/>
                  <a:pt x="1822" y="2513"/>
                </a:cubicBezTo>
                <a:cubicBezTo>
                  <a:pt x="2500" y="1930"/>
                  <a:pt x="3239" y="1275"/>
                  <a:pt x="32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5410200" y="2732029"/>
            <a:ext cx="30138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accent2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25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25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25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25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25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25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25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25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2"/>
          </p:nvPr>
        </p:nvSpPr>
        <p:spPr>
          <a:xfrm>
            <a:off x="5570400" y="3210825"/>
            <a:ext cx="28536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hasCustomPrompt="1"/>
          </p:nvPr>
        </p:nvSpPr>
        <p:spPr>
          <a:xfrm>
            <a:off x="6116400" y="1314709"/>
            <a:ext cx="2307600" cy="13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0"/>
              <a:buNone/>
              <a:defRPr sz="11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/>
          <p:nvPr/>
        </p:nvSpPr>
        <p:spPr>
          <a:xfrm rot="5400000" flipH="1">
            <a:off x="-308107" y="312569"/>
            <a:ext cx="2348304" cy="1732709"/>
          </a:xfrm>
          <a:custGeom>
            <a:avLst/>
            <a:gdLst/>
            <a:ahLst/>
            <a:cxnLst/>
            <a:rect l="l" t="t" r="r" b="b"/>
            <a:pathLst>
              <a:path w="84297" h="62199" extrusionOk="0">
                <a:moveTo>
                  <a:pt x="84296" y="0"/>
                </a:moveTo>
                <a:cubicBezTo>
                  <a:pt x="80713" y="203"/>
                  <a:pt x="77081" y="1334"/>
                  <a:pt x="73962" y="3108"/>
                </a:cubicBezTo>
                <a:cubicBezTo>
                  <a:pt x="67330" y="6894"/>
                  <a:pt x="62460" y="13073"/>
                  <a:pt x="57626" y="18991"/>
                </a:cubicBezTo>
                <a:cubicBezTo>
                  <a:pt x="52792" y="24920"/>
                  <a:pt x="47577" y="30897"/>
                  <a:pt x="40612" y="34052"/>
                </a:cubicBezTo>
                <a:cubicBezTo>
                  <a:pt x="32254" y="37850"/>
                  <a:pt x="22336" y="37088"/>
                  <a:pt x="14061" y="41077"/>
                </a:cubicBezTo>
                <a:cubicBezTo>
                  <a:pt x="6079" y="44931"/>
                  <a:pt x="724" y="53385"/>
                  <a:pt x="2" y="62175"/>
                </a:cubicBezTo>
                <a:lnTo>
                  <a:pt x="84296" y="62175"/>
                </a:lnTo>
                <a:lnTo>
                  <a:pt x="84296" y="0"/>
                </a:lnTo>
                <a:close/>
                <a:moveTo>
                  <a:pt x="0" y="62175"/>
                </a:moveTo>
                <a:lnTo>
                  <a:pt x="0" y="62199"/>
                </a:lnTo>
                <a:cubicBezTo>
                  <a:pt x="1" y="62191"/>
                  <a:pt x="1" y="62183"/>
                  <a:pt x="2" y="6217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397325" y="856252"/>
            <a:ext cx="645338" cy="645338"/>
          </a:xfrm>
          <a:custGeom>
            <a:avLst/>
            <a:gdLst/>
            <a:ahLst/>
            <a:cxnLst/>
            <a:rect l="l" t="t" r="r" b="b"/>
            <a:pathLst>
              <a:path w="19944" h="19944" extrusionOk="0">
                <a:moveTo>
                  <a:pt x="9978" y="1"/>
                </a:moveTo>
                <a:cubicBezTo>
                  <a:pt x="4465" y="1"/>
                  <a:pt x="0" y="4465"/>
                  <a:pt x="0" y="9978"/>
                </a:cubicBezTo>
                <a:cubicBezTo>
                  <a:pt x="0" y="15479"/>
                  <a:pt x="4465" y="19944"/>
                  <a:pt x="9978" y="19944"/>
                </a:cubicBezTo>
                <a:cubicBezTo>
                  <a:pt x="15479" y="19944"/>
                  <a:pt x="19943" y="15479"/>
                  <a:pt x="19943" y="9978"/>
                </a:cubicBezTo>
                <a:cubicBezTo>
                  <a:pt x="19943" y="4465"/>
                  <a:pt x="15479" y="1"/>
                  <a:pt x="99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8286512" y="229300"/>
            <a:ext cx="1312824" cy="69801"/>
          </a:xfrm>
          <a:custGeom>
            <a:avLst/>
            <a:gdLst/>
            <a:ahLst/>
            <a:cxnLst/>
            <a:rect l="l" t="t" r="r" b="b"/>
            <a:pathLst>
              <a:path w="41601" h="2157" extrusionOk="0">
                <a:moveTo>
                  <a:pt x="41474" y="0"/>
                </a:moveTo>
                <a:cubicBezTo>
                  <a:pt x="41469" y="0"/>
                  <a:pt x="41463" y="0"/>
                  <a:pt x="41458" y="1"/>
                </a:cubicBezTo>
                <a:lnTo>
                  <a:pt x="0" y="1"/>
                </a:lnTo>
                <a:lnTo>
                  <a:pt x="0" y="2156"/>
                </a:lnTo>
                <a:lnTo>
                  <a:pt x="41434" y="2156"/>
                </a:lnTo>
                <a:cubicBezTo>
                  <a:pt x="41529" y="2156"/>
                  <a:pt x="41601" y="2085"/>
                  <a:pt x="41601" y="2002"/>
                </a:cubicBezTo>
                <a:lnTo>
                  <a:pt x="41601" y="156"/>
                </a:lnTo>
                <a:cubicBezTo>
                  <a:pt x="41601" y="68"/>
                  <a:pt x="41540" y="0"/>
                  <a:pt x="414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232455" y="2523795"/>
            <a:ext cx="20838" cy="578682"/>
          </a:xfrm>
          <a:custGeom>
            <a:avLst/>
            <a:gdLst/>
            <a:ahLst/>
            <a:cxnLst/>
            <a:rect l="l" t="t" r="r" b="b"/>
            <a:pathLst>
              <a:path w="644" h="17884" extrusionOk="0">
                <a:moveTo>
                  <a:pt x="322" y="1"/>
                </a:moveTo>
                <a:cubicBezTo>
                  <a:pt x="155" y="1"/>
                  <a:pt x="0" y="144"/>
                  <a:pt x="0" y="322"/>
                </a:cubicBezTo>
                <a:lnTo>
                  <a:pt x="0" y="2239"/>
                </a:lnTo>
                <a:cubicBezTo>
                  <a:pt x="0" y="2406"/>
                  <a:pt x="143" y="2549"/>
                  <a:pt x="322" y="2549"/>
                </a:cubicBezTo>
                <a:cubicBezTo>
                  <a:pt x="500" y="2549"/>
                  <a:pt x="643" y="2406"/>
                  <a:pt x="631" y="2239"/>
                </a:cubicBezTo>
                <a:lnTo>
                  <a:pt x="631" y="322"/>
                </a:lnTo>
                <a:cubicBezTo>
                  <a:pt x="631" y="155"/>
                  <a:pt x="500" y="1"/>
                  <a:pt x="322" y="1"/>
                </a:cubicBezTo>
                <a:close/>
                <a:moveTo>
                  <a:pt x="322" y="3834"/>
                </a:moveTo>
                <a:cubicBezTo>
                  <a:pt x="155" y="3834"/>
                  <a:pt x="0" y="3965"/>
                  <a:pt x="0" y="4144"/>
                </a:cubicBezTo>
                <a:lnTo>
                  <a:pt x="0" y="6061"/>
                </a:lnTo>
                <a:cubicBezTo>
                  <a:pt x="0" y="6228"/>
                  <a:pt x="143" y="6370"/>
                  <a:pt x="322" y="6370"/>
                </a:cubicBezTo>
                <a:cubicBezTo>
                  <a:pt x="500" y="6370"/>
                  <a:pt x="643" y="6240"/>
                  <a:pt x="631" y="6061"/>
                </a:cubicBezTo>
                <a:lnTo>
                  <a:pt x="631" y="4144"/>
                </a:lnTo>
                <a:cubicBezTo>
                  <a:pt x="631" y="3977"/>
                  <a:pt x="500" y="3834"/>
                  <a:pt x="322" y="3834"/>
                </a:cubicBezTo>
                <a:close/>
                <a:moveTo>
                  <a:pt x="322" y="7668"/>
                </a:moveTo>
                <a:cubicBezTo>
                  <a:pt x="155" y="7668"/>
                  <a:pt x="0" y="7799"/>
                  <a:pt x="0" y="7978"/>
                </a:cubicBezTo>
                <a:lnTo>
                  <a:pt x="0" y="9907"/>
                </a:lnTo>
                <a:cubicBezTo>
                  <a:pt x="0" y="10061"/>
                  <a:pt x="143" y="10216"/>
                  <a:pt x="322" y="10216"/>
                </a:cubicBezTo>
                <a:cubicBezTo>
                  <a:pt x="500" y="10216"/>
                  <a:pt x="643" y="10061"/>
                  <a:pt x="631" y="9907"/>
                </a:cubicBezTo>
                <a:lnTo>
                  <a:pt x="631" y="7978"/>
                </a:lnTo>
                <a:cubicBezTo>
                  <a:pt x="631" y="7823"/>
                  <a:pt x="500" y="7668"/>
                  <a:pt x="322" y="7668"/>
                </a:cubicBezTo>
                <a:close/>
                <a:moveTo>
                  <a:pt x="322" y="11514"/>
                </a:moveTo>
                <a:cubicBezTo>
                  <a:pt x="155" y="11514"/>
                  <a:pt x="0" y="11645"/>
                  <a:pt x="0" y="11824"/>
                </a:cubicBezTo>
                <a:lnTo>
                  <a:pt x="0" y="13740"/>
                </a:lnTo>
                <a:cubicBezTo>
                  <a:pt x="0" y="13907"/>
                  <a:pt x="143" y="14050"/>
                  <a:pt x="322" y="14050"/>
                </a:cubicBezTo>
                <a:cubicBezTo>
                  <a:pt x="500" y="14050"/>
                  <a:pt x="643" y="13907"/>
                  <a:pt x="631" y="13740"/>
                </a:cubicBezTo>
                <a:lnTo>
                  <a:pt x="631" y="11824"/>
                </a:lnTo>
                <a:cubicBezTo>
                  <a:pt x="631" y="11657"/>
                  <a:pt x="500" y="11514"/>
                  <a:pt x="322" y="11514"/>
                </a:cubicBezTo>
                <a:close/>
                <a:moveTo>
                  <a:pt x="322" y="15336"/>
                </a:moveTo>
                <a:cubicBezTo>
                  <a:pt x="155" y="15336"/>
                  <a:pt x="0" y="15467"/>
                  <a:pt x="0" y="15645"/>
                </a:cubicBezTo>
                <a:lnTo>
                  <a:pt x="0" y="17562"/>
                </a:lnTo>
                <a:cubicBezTo>
                  <a:pt x="0" y="17729"/>
                  <a:pt x="143" y="17884"/>
                  <a:pt x="322" y="17884"/>
                </a:cubicBezTo>
                <a:cubicBezTo>
                  <a:pt x="500" y="17884"/>
                  <a:pt x="643" y="17741"/>
                  <a:pt x="631" y="17562"/>
                </a:cubicBezTo>
                <a:lnTo>
                  <a:pt x="631" y="15645"/>
                </a:lnTo>
                <a:cubicBezTo>
                  <a:pt x="631" y="15479"/>
                  <a:pt x="500" y="15336"/>
                  <a:pt x="322" y="1533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8441872" y="4603500"/>
            <a:ext cx="1002079" cy="1001723"/>
          </a:xfrm>
          <a:custGeom>
            <a:avLst/>
            <a:gdLst/>
            <a:ahLst/>
            <a:cxnLst/>
            <a:rect l="l" t="t" r="r" b="b"/>
            <a:pathLst>
              <a:path w="30969" h="30958" extrusionOk="0">
                <a:moveTo>
                  <a:pt x="15479" y="632"/>
                </a:moveTo>
                <a:cubicBezTo>
                  <a:pt x="23658" y="632"/>
                  <a:pt x="30326" y="7288"/>
                  <a:pt x="30314" y="15479"/>
                </a:cubicBezTo>
                <a:cubicBezTo>
                  <a:pt x="30314" y="23659"/>
                  <a:pt x="23658" y="30314"/>
                  <a:pt x="15479" y="30314"/>
                </a:cubicBezTo>
                <a:cubicBezTo>
                  <a:pt x="7287" y="30314"/>
                  <a:pt x="644" y="23659"/>
                  <a:pt x="644" y="15479"/>
                </a:cubicBezTo>
                <a:cubicBezTo>
                  <a:pt x="644" y="7288"/>
                  <a:pt x="7287" y="632"/>
                  <a:pt x="15479" y="632"/>
                </a:cubicBezTo>
                <a:close/>
                <a:moveTo>
                  <a:pt x="15479" y="1"/>
                </a:moveTo>
                <a:cubicBezTo>
                  <a:pt x="6942" y="1"/>
                  <a:pt x="1" y="6930"/>
                  <a:pt x="1" y="15479"/>
                </a:cubicBezTo>
                <a:cubicBezTo>
                  <a:pt x="1" y="24004"/>
                  <a:pt x="6930" y="30957"/>
                  <a:pt x="15479" y="30957"/>
                </a:cubicBezTo>
                <a:cubicBezTo>
                  <a:pt x="24016" y="30957"/>
                  <a:pt x="30969" y="24016"/>
                  <a:pt x="30957" y="15479"/>
                </a:cubicBezTo>
                <a:cubicBezTo>
                  <a:pt x="30957" y="6954"/>
                  <a:pt x="24016" y="1"/>
                  <a:pt x="154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5269163" y="4917226"/>
            <a:ext cx="141046" cy="122150"/>
          </a:xfrm>
          <a:custGeom>
            <a:avLst/>
            <a:gdLst/>
            <a:ahLst/>
            <a:cxnLst/>
            <a:rect l="l" t="t" r="r" b="b"/>
            <a:pathLst>
              <a:path w="4359" h="3775" extrusionOk="0">
                <a:moveTo>
                  <a:pt x="2180" y="0"/>
                </a:moveTo>
                <a:lnTo>
                  <a:pt x="1" y="3774"/>
                </a:lnTo>
                <a:lnTo>
                  <a:pt x="4359" y="3774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796196" y="540008"/>
            <a:ext cx="141046" cy="122959"/>
          </a:xfrm>
          <a:custGeom>
            <a:avLst/>
            <a:gdLst/>
            <a:ahLst/>
            <a:cxnLst/>
            <a:rect l="l" t="t" r="r" b="b"/>
            <a:pathLst>
              <a:path w="4359" h="3800" extrusionOk="0">
                <a:moveTo>
                  <a:pt x="2168" y="1"/>
                </a:moveTo>
                <a:lnTo>
                  <a:pt x="1" y="3799"/>
                </a:lnTo>
                <a:lnTo>
                  <a:pt x="4358" y="3799"/>
                </a:lnTo>
                <a:lnTo>
                  <a:pt x="216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8826648" y="4351110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0"/>
                </a:moveTo>
                <a:cubicBezTo>
                  <a:pt x="0" y="0"/>
                  <a:pt x="0" y="1917"/>
                  <a:pt x="1238" y="1917"/>
                </a:cubicBezTo>
                <a:cubicBezTo>
                  <a:pt x="2477" y="1917"/>
                  <a:pt x="2477" y="0"/>
                  <a:pt x="1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1193194" y="1063726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0"/>
                </a:moveTo>
                <a:cubicBezTo>
                  <a:pt x="0" y="0"/>
                  <a:pt x="0" y="1917"/>
                  <a:pt x="1238" y="1917"/>
                </a:cubicBezTo>
                <a:cubicBezTo>
                  <a:pt x="2477" y="1917"/>
                  <a:pt x="2477" y="0"/>
                  <a:pt x="12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5400000">
            <a:off x="4180037" y="4419572"/>
            <a:ext cx="482774" cy="965095"/>
          </a:xfrm>
          <a:custGeom>
            <a:avLst/>
            <a:gdLst/>
            <a:ahLst/>
            <a:cxnLst/>
            <a:rect l="l" t="t" r="r" b="b"/>
            <a:pathLst>
              <a:path w="14920" h="29826" extrusionOk="0">
                <a:moveTo>
                  <a:pt x="14919" y="0"/>
                </a:moveTo>
                <a:cubicBezTo>
                  <a:pt x="6668" y="0"/>
                  <a:pt x="1" y="6668"/>
                  <a:pt x="1" y="14919"/>
                </a:cubicBezTo>
                <a:cubicBezTo>
                  <a:pt x="1" y="23158"/>
                  <a:pt x="6692" y="29825"/>
                  <a:pt x="14919" y="29825"/>
                </a:cubicBezTo>
                <a:lnTo>
                  <a:pt x="1491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1879473" y="75039"/>
            <a:ext cx="378745" cy="378324"/>
          </a:xfrm>
          <a:custGeom>
            <a:avLst/>
            <a:gdLst/>
            <a:ahLst/>
            <a:cxnLst/>
            <a:rect l="l" t="t" r="r" b="b"/>
            <a:pathLst>
              <a:path w="11705" h="11692" extrusionOk="0">
                <a:moveTo>
                  <a:pt x="5859" y="0"/>
                </a:moveTo>
                <a:cubicBezTo>
                  <a:pt x="2620" y="0"/>
                  <a:pt x="1" y="2619"/>
                  <a:pt x="1" y="5846"/>
                </a:cubicBezTo>
                <a:cubicBezTo>
                  <a:pt x="1" y="9085"/>
                  <a:pt x="2620" y="11692"/>
                  <a:pt x="5859" y="11692"/>
                </a:cubicBezTo>
                <a:cubicBezTo>
                  <a:pt x="9085" y="11692"/>
                  <a:pt x="11705" y="9085"/>
                  <a:pt x="11705" y="5846"/>
                </a:cubicBezTo>
                <a:cubicBezTo>
                  <a:pt x="11705" y="2619"/>
                  <a:pt x="9085" y="0"/>
                  <a:pt x="58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4_1_1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1"/>
          <p:cNvSpPr/>
          <p:nvPr/>
        </p:nvSpPr>
        <p:spPr>
          <a:xfrm>
            <a:off x="0" y="4025477"/>
            <a:ext cx="2013327" cy="1583295"/>
          </a:xfrm>
          <a:custGeom>
            <a:avLst/>
            <a:gdLst/>
            <a:ahLst/>
            <a:cxnLst/>
            <a:rect l="l" t="t" r="r" b="b"/>
            <a:pathLst>
              <a:path w="129934" h="102181" extrusionOk="0">
                <a:moveTo>
                  <a:pt x="0" y="1"/>
                </a:moveTo>
                <a:lnTo>
                  <a:pt x="0" y="102180"/>
                </a:lnTo>
                <a:lnTo>
                  <a:pt x="129933" y="102180"/>
                </a:lnTo>
                <a:cubicBezTo>
                  <a:pt x="123706" y="82404"/>
                  <a:pt x="109181" y="65926"/>
                  <a:pt x="95179" y="50376"/>
                </a:cubicBezTo>
                <a:cubicBezTo>
                  <a:pt x="90238" y="44899"/>
                  <a:pt x="85011" y="39232"/>
                  <a:pt x="78094" y="36648"/>
                </a:cubicBezTo>
                <a:cubicBezTo>
                  <a:pt x="74682" y="35377"/>
                  <a:pt x="71109" y="34949"/>
                  <a:pt x="67480" y="34949"/>
                </a:cubicBezTo>
                <a:cubicBezTo>
                  <a:pt x="62954" y="34949"/>
                  <a:pt x="58341" y="35614"/>
                  <a:pt x="53841" y="36136"/>
                </a:cubicBezTo>
                <a:cubicBezTo>
                  <a:pt x="51073" y="36452"/>
                  <a:pt x="48221" y="36694"/>
                  <a:pt x="45396" y="36694"/>
                </a:cubicBezTo>
                <a:cubicBezTo>
                  <a:pt x="39923" y="36694"/>
                  <a:pt x="34553" y="35786"/>
                  <a:pt x="30099" y="32755"/>
                </a:cubicBezTo>
                <a:cubicBezTo>
                  <a:pt x="21765" y="27099"/>
                  <a:pt x="19301" y="15955"/>
                  <a:pt x="12740" y="8299"/>
                </a:cubicBezTo>
                <a:cubicBezTo>
                  <a:pt x="9192" y="4144"/>
                  <a:pt x="5251" y="1489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1"/>
          <p:cNvSpPr/>
          <p:nvPr/>
        </p:nvSpPr>
        <p:spPr>
          <a:xfrm>
            <a:off x="6086325" y="-635675"/>
            <a:ext cx="3103542" cy="1256896"/>
          </a:xfrm>
          <a:custGeom>
            <a:avLst/>
            <a:gdLst/>
            <a:ahLst/>
            <a:cxnLst/>
            <a:rect l="l" t="t" r="r" b="b"/>
            <a:pathLst>
              <a:path w="138304" h="97623" extrusionOk="0">
                <a:moveTo>
                  <a:pt x="894" y="1"/>
                </a:moveTo>
                <a:cubicBezTo>
                  <a:pt x="299" y="4835"/>
                  <a:pt x="1" y="9680"/>
                  <a:pt x="561" y="14502"/>
                </a:cubicBezTo>
                <a:cubicBezTo>
                  <a:pt x="1442" y="22051"/>
                  <a:pt x="4728" y="29659"/>
                  <a:pt x="10907" y="34064"/>
                </a:cubicBezTo>
                <a:cubicBezTo>
                  <a:pt x="17336" y="38648"/>
                  <a:pt x="25718" y="39136"/>
                  <a:pt x="33577" y="39898"/>
                </a:cubicBezTo>
                <a:cubicBezTo>
                  <a:pt x="41435" y="40660"/>
                  <a:pt x="49936" y="42184"/>
                  <a:pt x="55210" y="48054"/>
                </a:cubicBezTo>
                <a:cubicBezTo>
                  <a:pt x="59258" y="52543"/>
                  <a:pt x="60651" y="58734"/>
                  <a:pt x="62497" y="64497"/>
                </a:cubicBezTo>
                <a:cubicBezTo>
                  <a:pt x="64342" y="70259"/>
                  <a:pt x="67236" y="76320"/>
                  <a:pt x="72760" y="78784"/>
                </a:cubicBezTo>
                <a:cubicBezTo>
                  <a:pt x="74981" y="79783"/>
                  <a:pt x="77357" y="80085"/>
                  <a:pt x="79798" y="80085"/>
                </a:cubicBezTo>
                <a:cubicBezTo>
                  <a:pt x="83546" y="80085"/>
                  <a:pt x="87450" y="79372"/>
                  <a:pt x="91192" y="79372"/>
                </a:cubicBezTo>
                <a:cubicBezTo>
                  <a:pt x="93697" y="79372"/>
                  <a:pt x="96130" y="79692"/>
                  <a:pt x="98394" y="80761"/>
                </a:cubicBezTo>
                <a:cubicBezTo>
                  <a:pt x="105133" y="83951"/>
                  <a:pt x="107812" y="92607"/>
                  <a:pt x="114384" y="96120"/>
                </a:cubicBezTo>
                <a:cubicBezTo>
                  <a:pt x="116331" y="97156"/>
                  <a:pt x="118443" y="97622"/>
                  <a:pt x="120584" y="97622"/>
                </a:cubicBezTo>
                <a:cubicBezTo>
                  <a:pt x="125943" y="97622"/>
                  <a:pt x="131480" y="94700"/>
                  <a:pt x="135054" y="90488"/>
                </a:cubicBezTo>
                <a:cubicBezTo>
                  <a:pt x="136292" y="89024"/>
                  <a:pt x="137363" y="87428"/>
                  <a:pt x="138292" y="85761"/>
                </a:cubicBezTo>
                <a:lnTo>
                  <a:pt x="1383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1"/>
          <p:cNvSpPr/>
          <p:nvPr/>
        </p:nvSpPr>
        <p:spPr>
          <a:xfrm flipH="1">
            <a:off x="145206" y="1629141"/>
            <a:ext cx="140837" cy="121714"/>
          </a:xfrm>
          <a:custGeom>
            <a:avLst/>
            <a:gdLst/>
            <a:ahLst/>
            <a:cxnLst/>
            <a:rect l="l" t="t" r="r" b="b"/>
            <a:pathLst>
              <a:path w="4382" h="3787" extrusionOk="0">
                <a:moveTo>
                  <a:pt x="2191" y="0"/>
                </a:moveTo>
                <a:lnTo>
                  <a:pt x="0" y="3787"/>
                </a:lnTo>
                <a:lnTo>
                  <a:pt x="4382" y="3787"/>
                </a:lnTo>
                <a:lnTo>
                  <a:pt x="219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1"/>
          <p:cNvSpPr/>
          <p:nvPr/>
        </p:nvSpPr>
        <p:spPr>
          <a:xfrm flipH="1">
            <a:off x="1180914" y="4786135"/>
            <a:ext cx="79611" cy="61998"/>
          </a:xfrm>
          <a:custGeom>
            <a:avLst/>
            <a:gdLst/>
            <a:ahLst/>
            <a:cxnLst/>
            <a:rect l="l" t="t" r="r" b="b"/>
            <a:pathLst>
              <a:path w="2477" h="1929" extrusionOk="0">
                <a:moveTo>
                  <a:pt x="1239" y="0"/>
                </a:moveTo>
                <a:cubicBezTo>
                  <a:pt x="0" y="0"/>
                  <a:pt x="0" y="1929"/>
                  <a:pt x="1239" y="1929"/>
                </a:cubicBezTo>
                <a:cubicBezTo>
                  <a:pt x="2477" y="1929"/>
                  <a:pt x="2477" y="0"/>
                  <a:pt x="12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1"/>
          <p:cNvSpPr/>
          <p:nvPr/>
        </p:nvSpPr>
        <p:spPr>
          <a:xfrm flipH="1">
            <a:off x="6634804" y="417242"/>
            <a:ext cx="1247546" cy="122486"/>
          </a:xfrm>
          <a:custGeom>
            <a:avLst/>
            <a:gdLst/>
            <a:ahLst/>
            <a:cxnLst/>
            <a:rect l="l" t="t" r="r" b="b"/>
            <a:pathLst>
              <a:path w="38816" h="3811" extrusionOk="0">
                <a:moveTo>
                  <a:pt x="1" y="0"/>
                </a:moveTo>
                <a:lnTo>
                  <a:pt x="1" y="643"/>
                </a:lnTo>
                <a:cubicBezTo>
                  <a:pt x="1227" y="643"/>
                  <a:pt x="1835" y="1322"/>
                  <a:pt x="2525" y="2108"/>
                </a:cubicBezTo>
                <a:cubicBezTo>
                  <a:pt x="3228" y="2906"/>
                  <a:pt x="4013" y="3810"/>
                  <a:pt x="5525" y="3810"/>
                </a:cubicBezTo>
                <a:cubicBezTo>
                  <a:pt x="7061" y="3810"/>
                  <a:pt x="7859" y="2917"/>
                  <a:pt x="8550" y="2108"/>
                </a:cubicBezTo>
                <a:cubicBezTo>
                  <a:pt x="9252" y="1322"/>
                  <a:pt x="9847" y="643"/>
                  <a:pt x="11086" y="643"/>
                </a:cubicBezTo>
                <a:cubicBezTo>
                  <a:pt x="12324" y="643"/>
                  <a:pt x="12931" y="1322"/>
                  <a:pt x="13610" y="2108"/>
                </a:cubicBezTo>
                <a:cubicBezTo>
                  <a:pt x="14312" y="2906"/>
                  <a:pt x="15098" y="3810"/>
                  <a:pt x="16622" y="3810"/>
                </a:cubicBezTo>
                <a:cubicBezTo>
                  <a:pt x="18158" y="3810"/>
                  <a:pt x="18944" y="2917"/>
                  <a:pt x="19622" y="2108"/>
                </a:cubicBezTo>
                <a:cubicBezTo>
                  <a:pt x="20325" y="1322"/>
                  <a:pt x="20920" y="643"/>
                  <a:pt x="22158" y="643"/>
                </a:cubicBezTo>
                <a:cubicBezTo>
                  <a:pt x="23385" y="643"/>
                  <a:pt x="24004" y="1322"/>
                  <a:pt x="24683" y="2108"/>
                </a:cubicBezTo>
                <a:cubicBezTo>
                  <a:pt x="25385" y="2906"/>
                  <a:pt x="26171" y="3810"/>
                  <a:pt x="27707" y="3810"/>
                </a:cubicBezTo>
                <a:cubicBezTo>
                  <a:pt x="29243" y="3810"/>
                  <a:pt x="30029" y="2917"/>
                  <a:pt x="30731" y="2108"/>
                </a:cubicBezTo>
                <a:cubicBezTo>
                  <a:pt x="31422" y="1322"/>
                  <a:pt x="32017" y="643"/>
                  <a:pt x="33255" y="643"/>
                </a:cubicBezTo>
                <a:cubicBezTo>
                  <a:pt x="34493" y="643"/>
                  <a:pt x="35101" y="1322"/>
                  <a:pt x="35791" y="2108"/>
                </a:cubicBezTo>
                <a:cubicBezTo>
                  <a:pt x="36482" y="2906"/>
                  <a:pt x="37279" y="3810"/>
                  <a:pt x="38815" y="3810"/>
                </a:cubicBezTo>
                <a:lnTo>
                  <a:pt x="38815" y="3167"/>
                </a:lnTo>
                <a:cubicBezTo>
                  <a:pt x="38805" y="3168"/>
                  <a:pt x="38794" y="3168"/>
                  <a:pt x="38783" y="3168"/>
                </a:cubicBezTo>
                <a:cubicBezTo>
                  <a:pt x="37567" y="3168"/>
                  <a:pt x="36964" y="2494"/>
                  <a:pt x="36279" y="1691"/>
                </a:cubicBezTo>
                <a:cubicBezTo>
                  <a:pt x="35577" y="905"/>
                  <a:pt x="34791" y="0"/>
                  <a:pt x="33255" y="0"/>
                </a:cubicBezTo>
                <a:cubicBezTo>
                  <a:pt x="31719" y="0"/>
                  <a:pt x="30933" y="893"/>
                  <a:pt x="30231" y="1691"/>
                </a:cubicBezTo>
                <a:cubicBezTo>
                  <a:pt x="29540" y="2489"/>
                  <a:pt x="28945" y="3167"/>
                  <a:pt x="27707" y="3167"/>
                </a:cubicBezTo>
                <a:cubicBezTo>
                  <a:pt x="26469" y="3167"/>
                  <a:pt x="25861" y="2489"/>
                  <a:pt x="25171" y="1691"/>
                </a:cubicBezTo>
                <a:cubicBezTo>
                  <a:pt x="24480" y="905"/>
                  <a:pt x="23682" y="0"/>
                  <a:pt x="22158" y="0"/>
                </a:cubicBezTo>
                <a:cubicBezTo>
                  <a:pt x="20623" y="0"/>
                  <a:pt x="19837" y="893"/>
                  <a:pt x="19134" y="1691"/>
                </a:cubicBezTo>
                <a:cubicBezTo>
                  <a:pt x="18432" y="2489"/>
                  <a:pt x="17837" y="3167"/>
                  <a:pt x="16598" y="3167"/>
                </a:cubicBezTo>
                <a:cubicBezTo>
                  <a:pt x="15372" y="3167"/>
                  <a:pt x="14753" y="2489"/>
                  <a:pt x="14074" y="1691"/>
                </a:cubicBezTo>
                <a:cubicBezTo>
                  <a:pt x="13372" y="905"/>
                  <a:pt x="12586" y="0"/>
                  <a:pt x="11062" y="0"/>
                </a:cubicBezTo>
                <a:cubicBezTo>
                  <a:pt x="9538" y="0"/>
                  <a:pt x="8740" y="893"/>
                  <a:pt x="8061" y="1691"/>
                </a:cubicBezTo>
                <a:cubicBezTo>
                  <a:pt x="7359" y="2489"/>
                  <a:pt x="6764" y="3167"/>
                  <a:pt x="5525" y="3167"/>
                </a:cubicBezTo>
                <a:cubicBezTo>
                  <a:pt x="4299" y="3167"/>
                  <a:pt x="3692" y="2489"/>
                  <a:pt x="3001" y="1691"/>
                </a:cubicBezTo>
                <a:cubicBezTo>
                  <a:pt x="2299" y="905"/>
                  <a:pt x="1513" y="0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1"/>
          <p:cNvSpPr/>
          <p:nvPr/>
        </p:nvSpPr>
        <p:spPr>
          <a:xfrm flipH="1">
            <a:off x="6634804" y="243151"/>
            <a:ext cx="1247546" cy="122486"/>
          </a:xfrm>
          <a:custGeom>
            <a:avLst/>
            <a:gdLst/>
            <a:ahLst/>
            <a:cxnLst/>
            <a:rect l="l" t="t" r="r" b="b"/>
            <a:pathLst>
              <a:path w="38816" h="3811" extrusionOk="0">
                <a:moveTo>
                  <a:pt x="1" y="0"/>
                </a:moveTo>
                <a:lnTo>
                  <a:pt x="1" y="643"/>
                </a:lnTo>
                <a:cubicBezTo>
                  <a:pt x="1227" y="643"/>
                  <a:pt x="1835" y="1322"/>
                  <a:pt x="2525" y="2107"/>
                </a:cubicBezTo>
                <a:cubicBezTo>
                  <a:pt x="3228" y="2905"/>
                  <a:pt x="4013" y="3810"/>
                  <a:pt x="5525" y="3810"/>
                </a:cubicBezTo>
                <a:cubicBezTo>
                  <a:pt x="7061" y="3810"/>
                  <a:pt x="7859" y="2917"/>
                  <a:pt x="8550" y="2107"/>
                </a:cubicBezTo>
                <a:cubicBezTo>
                  <a:pt x="9252" y="1322"/>
                  <a:pt x="9847" y="643"/>
                  <a:pt x="11086" y="643"/>
                </a:cubicBezTo>
                <a:cubicBezTo>
                  <a:pt x="12324" y="643"/>
                  <a:pt x="12931" y="1322"/>
                  <a:pt x="13610" y="2107"/>
                </a:cubicBezTo>
                <a:cubicBezTo>
                  <a:pt x="14312" y="2905"/>
                  <a:pt x="15098" y="3810"/>
                  <a:pt x="16622" y="3810"/>
                </a:cubicBezTo>
                <a:cubicBezTo>
                  <a:pt x="18158" y="3810"/>
                  <a:pt x="18944" y="2917"/>
                  <a:pt x="19622" y="2107"/>
                </a:cubicBezTo>
                <a:cubicBezTo>
                  <a:pt x="20325" y="1322"/>
                  <a:pt x="20920" y="643"/>
                  <a:pt x="22158" y="643"/>
                </a:cubicBezTo>
                <a:cubicBezTo>
                  <a:pt x="23385" y="643"/>
                  <a:pt x="24004" y="1322"/>
                  <a:pt x="24683" y="2107"/>
                </a:cubicBezTo>
                <a:cubicBezTo>
                  <a:pt x="25385" y="2905"/>
                  <a:pt x="26171" y="3810"/>
                  <a:pt x="27707" y="3810"/>
                </a:cubicBezTo>
                <a:cubicBezTo>
                  <a:pt x="29243" y="3810"/>
                  <a:pt x="30029" y="2917"/>
                  <a:pt x="30731" y="2107"/>
                </a:cubicBezTo>
                <a:cubicBezTo>
                  <a:pt x="31422" y="1322"/>
                  <a:pt x="32017" y="643"/>
                  <a:pt x="33255" y="643"/>
                </a:cubicBezTo>
                <a:cubicBezTo>
                  <a:pt x="34493" y="643"/>
                  <a:pt x="35101" y="1322"/>
                  <a:pt x="35791" y="2107"/>
                </a:cubicBezTo>
                <a:cubicBezTo>
                  <a:pt x="36482" y="2905"/>
                  <a:pt x="37279" y="3810"/>
                  <a:pt x="38815" y="3810"/>
                </a:cubicBezTo>
                <a:lnTo>
                  <a:pt x="38815" y="3167"/>
                </a:lnTo>
                <a:cubicBezTo>
                  <a:pt x="37577" y="3167"/>
                  <a:pt x="36970" y="2488"/>
                  <a:pt x="36279" y="1691"/>
                </a:cubicBezTo>
                <a:cubicBezTo>
                  <a:pt x="35577" y="905"/>
                  <a:pt x="34791" y="0"/>
                  <a:pt x="33255" y="0"/>
                </a:cubicBezTo>
                <a:cubicBezTo>
                  <a:pt x="31719" y="0"/>
                  <a:pt x="30933" y="893"/>
                  <a:pt x="30231" y="1691"/>
                </a:cubicBezTo>
                <a:cubicBezTo>
                  <a:pt x="29540" y="2488"/>
                  <a:pt x="28945" y="3167"/>
                  <a:pt x="27707" y="3167"/>
                </a:cubicBezTo>
                <a:cubicBezTo>
                  <a:pt x="26469" y="3167"/>
                  <a:pt x="25861" y="2488"/>
                  <a:pt x="25171" y="1691"/>
                </a:cubicBezTo>
                <a:cubicBezTo>
                  <a:pt x="24480" y="905"/>
                  <a:pt x="23682" y="0"/>
                  <a:pt x="22158" y="0"/>
                </a:cubicBezTo>
                <a:cubicBezTo>
                  <a:pt x="20623" y="0"/>
                  <a:pt x="19837" y="893"/>
                  <a:pt x="19134" y="1691"/>
                </a:cubicBezTo>
                <a:cubicBezTo>
                  <a:pt x="18432" y="2488"/>
                  <a:pt x="17837" y="3167"/>
                  <a:pt x="16598" y="3167"/>
                </a:cubicBezTo>
                <a:cubicBezTo>
                  <a:pt x="15372" y="3167"/>
                  <a:pt x="14753" y="2488"/>
                  <a:pt x="14074" y="1691"/>
                </a:cubicBezTo>
                <a:cubicBezTo>
                  <a:pt x="13372" y="905"/>
                  <a:pt x="12586" y="0"/>
                  <a:pt x="11062" y="0"/>
                </a:cubicBezTo>
                <a:cubicBezTo>
                  <a:pt x="9538" y="0"/>
                  <a:pt x="8740" y="893"/>
                  <a:pt x="8061" y="1691"/>
                </a:cubicBezTo>
                <a:cubicBezTo>
                  <a:pt x="7359" y="2488"/>
                  <a:pt x="6764" y="3167"/>
                  <a:pt x="5525" y="3167"/>
                </a:cubicBezTo>
                <a:cubicBezTo>
                  <a:pt x="4299" y="3167"/>
                  <a:pt x="3692" y="2488"/>
                  <a:pt x="3001" y="1691"/>
                </a:cubicBezTo>
                <a:cubicBezTo>
                  <a:pt x="2299" y="905"/>
                  <a:pt x="1513" y="0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1"/>
          <p:cNvSpPr/>
          <p:nvPr/>
        </p:nvSpPr>
        <p:spPr>
          <a:xfrm flipH="1">
            <a:off x="1303949" y="4767292"/>
            <a:ext cx="551072" cy="551072"/>
          </a:xfrm>
          <a:custGeom>
            <a:avLst/>
            <a:gdLst/>
            <a:ahLst/>
            <a:cxnLst/>
            <a:rect l="l" t="t" r="r" b="b"/>
            <a:pathLst>
              <a:path w="17146" h="17146" extrusionOk="0">
                <a:moveTo>
                  <a:pt x="8573" y="656"/>
                </a:moveTo>
                <a:cubicBezTo>
                  <a:pt x="12955" y="656"/>
                  <a:pt x="16515" y="4204"/>
                  <a:pt x="16515" y="8585"/>
                </a:cubicBezTo>
                <a:cubicBezTo>
                  <a:pt x="16515" y="12955"/>
                  <a:pt x="12955" y="16515"/>
                  <a:pt x="8573" y="16515"/>
                </a:cubicBezTo>
                <a:cubicBezTo>
                  <a:pt x="4204" y="16515"/>
                  <a:pt x="644" y="12955"/>
                  <a:pt x="644" y="8585"/>
                </a:cubicBezTo>
                <a:cubicBezTo>
                  <a:pt x="644" y="4204"/>
                  <a:pt x="4204" y="656"/>
                  <a:pt x="8573" y="656"/>
                </a:cubicBezTo>
                <a:close/>
                <a:moveTo>
                  <a:pt x="8573" y="1"/>
                </a:moveTo>
                <a:cubicBezTo>
                  <a:pt x="3846" y="1"/>
                  <a:pt x="1" y="3835"/>
                  <a:pt x="1" y="8573"/>
                </a:cubicBezTo>
                <a:cubicBezTo>
                  <a:pt x="1" y="13300"/>
                  <a:pt x="3846" y="17146"/>
                  <a:pt x="8573" y="17146"/>
                </a:cubicBezTo>
                <a:cubicBezTo>
                  <a:pt x="13312" y="17146"/>
                  <a:pt x="17146" y="13300"/>
                  <a:pt x="17146" y="8573"/>
                </a:cubicBezTo>
                <a:cubicBezTo>
                  <a:pt x="17146" y="3835"/>
                  <a:pt x="13288" y="1"/>
                  <a:pt x="857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1"/>
          <p:cNvSpPr/>
          <p:nvPr/>
        </p:nvSpPr>
        <p:spPr>
          <a:xfrm flipH="1">
            <a:off x="8811244" y="4853664"/>
            <a:ext cx="378745" cy="378324"/>
          </a:xfrm>
          <a:custGeom>
            <a:avLst/>
            <a:gdLst/>
            <a:ahLst/>
            <a:cxnLst/>
            <a:rect l="l" t="t" r="r" b="b"/>
            <a:pathLst>
              <a:path w="11705" h="11692" extrusionOk="0">
                <a:moveTo>
                  <a:pt x="5859" y="0"/>
                </a:moveTo>
                <a:cubicBezTo>
                  <a:pt x="2620" y="0"/>
                  <a:pt x="1" y="2619"/>
                  <a:pt x="1" y="5846"/>
                </a:cubicBezTo>
                <a:cubicBezTo>
                  <a:pt x="1" y="9085"/>
                  <a:pt x="2620" y="11692"/>
                  <a:pt x="5859" y="11692"/>
                </a:cubicBezTo>
                <a:cubicBezTo>
                  <a:pt x="9085" y="11692"/>
                  <a:pt x="11705" y="9085"/>
                  <a:pt x="11705" y="5846"/>
                </a:cubicBezTo>
                <a:cubicBezTo>
                  <a:pt x="11705" y="2619"/>
                  <a:pt x="9085" y="0"/>
                  <a:pt x="58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1"/>
          <p:cNvSpPr/>
          <p:nvPr/>
        </p:nvSpPr>
        <p:spPr>
          <a:xfrm flipH="1">
            <a:off x="8125644" y="4843379"/>
            <a:ext cx="140837" cy="121714"/>
          </a:xfrm>
          <a:custGeom>
            <a:avLst/>
            <a:gdLst/>
            <a:ahLst/>
            <a:cxnLst/>
            <a:rect l="l" t="t" r="r" b="b"/>
            <a:pathLst>
              <a:path w="4382" h="3787" extrusionOk="0">
                <a:moveTo>
                  <a:pt x="2191" y="0"/>
                </a:moveTo>
                <a:lnTo>
                  <a:pt x="0" y="3787"/>
                </a:lnTo>
                <a:lnTo>
                  <a:pt x="4382" y="3787"/>
                </a:lnTo>
                <a:lnTo>
                  <a:pt x="219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1"/>
          <p:cNvSpPr/>
          <p:nvPr/>
        </p:nvSpPr>
        <p:spPr>
          <a:xfrm>
            <a:off x="9036881" y="2662150"/>
            <a:ext cx="20450" cy="455399"/>
          </a:xfrm>
          <a:custGeom>
            <a:avLst/>
            <a:gdLst/>
            <a:ahLst/>
            <a:cxnLst/>
            <a:rect l="l" t="t" r="r" b="b"/>
            <a:pathLst>
              <a:path w="632" h="14074" extrusionOk="0">
                <a:moveTo>
                  <a:pt x="322" y="0"/>
                </a:moveTo>
                <a:cubicBezTo>
                  <a:pt x="155" y="0"/>
                  <a:pt x="0" y="143"/>
                  <a:pt x="0" y="322"/>
                </a:cubicBezTo>
                <a:lnTo>
                  <a:pt x="0" y="2239"/>
                </a:lnTo>
                <a:cubicBezTo>
                  <a:pt x="0" y="2405"/>
                  <a:pt x="143" y="2548"/>
                  <a:pt x="322" y="2548"/>
                </a:cubicBezTo>
                <a:cubicBezTo>
                  <a:pt x="476" y="2548"/>
                  <a:pt x="631" y="2417"/>
                  <a:pt x="631" y="2239"/>
                </a:cubicBezTo>
                <a:lnTo>
                  <a:pt x="631" y="322"/>
                </a:lnTo>
                <a:cubicBezTo>
                  <a:pt x="631" y="155"/>
                  <a:pt x="500" y="0"/>
                  <a:pt x="322" y="0"/>
                </a:cubicBezTo>
                <a:close/>
                <a:moveTo>
                  <a:pt x="322" y="3846"/>
                </a:moveTo>
                <a:cubicBezTo>
                  <a:pt x="155" y="3846"/>
                  <a:pt x="0" y="3977"/>
                  <a:pt x="0" y="4156"/>
                </a:cubicBezTo>
                <a:lnTo>
                  <a:pt x="0" y="6073"/>
                </a:lnTo>
                <a:cubicBezTo>
                  <a:pt x="0" y="6239"/>
                  <a:pt x="143" y="6394"/>
                  <a:pt x="322" y="6394"/>
                </a:cubicBezTo>
                <a:cubicBezTo>
                  <a:pt x="476" y="6394"/>
                  <a:pt x="631" y="6251"/>
                  <a:pt x="631" y="6073"/>
                </a:cubicBezTo>
                <a:lnTo>
                  <a:pt x="631" y="4156"/>
                </a:lnTo>
                <a:cubicBezTo>
                  <a:pt x="631" y="3989"/>
                  <a:pt x="500" y="3846"/>
                  <a:pt x="322" y="3846"/>
                </a:cubicBezTo>
                <a:close/>
                <a:moveTo>
                  <a:pt x="322" y="7680"/>
                </a:moveTo>
                <a:cubicBezTo>
                  <a:pt x="155" y="7680"/>
                  <a:pt x="0" y="7823"/>
                  <a:pt x="0" y="8001"/>
                </a:cubicBezTo>
                <a:lnTo>
                  <a:pt x="0" y="9918"/>
                </a:lnTo>
                <a:cubicBezTo>
                  <a:pt x="0" y="10085"/>
                  <a:pt x="143" y="10228"/>
                  <a:pt x="322" y="10228"/>
                </a:cubicBezTo>
                <a:cubicBezTo>
                  <a:pt x="476" y="10228"/>
                  <a:pt x="631" y="10085"/>
                  <a:pt x="631" y="9918"/>
                </a:cubicBezTo>
                <a:lnTo>
                  <a:pt x="631" y="8001"/>
                </a:lnTo>
                <a:cubicBezTo>
                  <a:pt x="631" y="7835"/>
                  <a:pt x="500" y="7680"/>
                  <a:pt x="322" y="7680"/>
                </a:cubicBezTo>
                <a:close/>
                <a:moveTo>
                  <a:pt x="322" y="11526"/>
                </a:moveTo>
                <a:cubicBezTo>
                  <a:pt x="155" y="11526"/>
                  <a:pt x="0" y="11657"/>
                  <a:pt x="0" y="11835"/>
                </a:cubicBezTo>
                <a:lnTo>
                  <a:pt x="0" y="13752"/>
                </a:lnTo>
                <a:cubicBezTo>
                  <a:pt x="0" y="13919"/>
                  <a:pt x="143" y="14073"/>
                  <a:pt x="322" y="14073"/>
                </a:cubicBezTo>
                <a:cubicBezTo>
                  <a:pt x="476" y="14073"/>
                  <a:pt x="631" y="13919"/>
                  <a:pt x="631" y="13752"/>
                </a:cubicBezTo>
                <a:lnTo>
                  <a:pt x="631" y="11835"/>
                </a:lnTo>
                <a:cubicBezTo>
                  <a:pt x="631" y="11668"/>
                  <a:pt x="500" y="11526"/>
                  <a:pt x="322" y="115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1"/>
          <p:cNvSpPr/>
          <p:nvPr/>
        </p:nvSpPr>
        <p:spPr>
          <a:xfrm>
            <a:off x="-506575" y="229300"/>
            <a:ext cx="1312824" cy="69801"/>
          </a:xfrm>
          <a:custGeom>
            <a:avLst/>
            <a:gdLst/>
            <a:ahLst/>
            <a:cxnLst/>
            <a:rect l="l" t="t" r="r" b="b"/>
            <a:pathLst>
              <a:path w="41601" h="2157" extrusionOk="0">
                <a:moveTo>
                  <a:pt x="41474" y="0"/>
                </a:moveTo>
                <a:cubicBezTo>
                  <a:pt x="41469" y="0"/>
                  <a:pt x="41463" y="0"/>
                  <a:pt x="41458" y="1"/>
                </a:cubicBezTo>
                <a:lnTo>
                  <a:pt x="0" y="1"/>
                </a:lnTo>
                <a:lnTo>
                  <a:pt x="0" y="2156"/>
                </a:lnTo>
                <a:lnTo>
                  <a:pt x="41434" y="2156"/>
                </a:lnTo>
                <a:cubicBezTo>
                  <a:pt x="41529" y="2156"/>
                  <a:pt x="41601" y="2085"/>
                  <a:pt x="41601" y="2002"/>
                </a:cubicBezTo>
                <a:lnTo>
                  <a:pt x="41601" y="156"/>
                </a:lnTo>
                <a:cubicBezTo>
                  <a:pt x="41601" y="68"/>
                  <a:pt x="41540" y="0"/>
                  <a:pt x="414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4_1_1_1_1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2"/>
          <p:cNvSpPr/>
          <p:nvPr/>
        </p:nvSpPr>
        <p:spPr>
          <a:xfrm>
            <a:off x="-506575" y="229300"/>
            <a:ext cx="1312824" cy="69801"/>
          </a:xfrm>
          <a:custGeom>
            <a:avLst/>
            <a:gdLst/>
            <a:ahLst/>
            <a:cxnLst/>
            <a:rect l="l" t="t" r="r" b="b"/>
            <a:pathLst>
              <a:path w="41601" h="2157" extrusionOk="0">
                <a:moveTo>
                  <a:pt x="41474" y="0"/>
                </a:moveTo>
                <a:cubicBezTo>
                  <a:pt x="41469" y="0"/>
                  <a:pt x="41463" y="0"/>
                  <a:pt x="41458" y="1"/>
                </a:cubicBezTo>
                <a:lnTo>
                  <a:pt x="0" y="1"/>
                </a:lnTo>
                <a:lnTo>
                  <a:pt x="0" y="2156"/>
                </a:lnTo>
                <a:lnTo>
                  <a:pt x="41434" y="2156"/>
                </a:lnTo>
                <a:cubicBezTo>
                  <a:pt x="41529" y="2156"/>
                  <a:pt x="41601" y="2085"/>
                  <a:pt x="41601" y="2002"/>
                </a:cubicBezTo>
                <a:lnTo>
                  <a:pt x="41601" y="156"/>
                </a:lnTo>
                <a:cubicBezTo>
                  <a:pt x="41601" y="68"/>
                  <a:pt x="41540" y="0"/>
                  <a:pt x="41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2"/>
          <p:cNvSpPr/>
          <p:nvPr/>
        </p:nvSpPr>
        <p:spPr>
          <a:xfrm flipH="1">
            <a:off x="145206" y="1483200"/>
            <a:ext cx="140837" cy="121714"/>
          </a:xfrm>
          <a:custGeom>
            <a:avLst/>
            <a:gdLst/>
            <a:ahLst/>
            <a:cxnLst/>
            <a:rect l="l" t="t" r="r" b="b"/>
            <a:pathLst>
              <a:path w="4382" h="3787" extrusionOk="0">
                <a:moveTo>
                  <a:pt x="2191" y="0"/>
                </a:moveTo>
                <a:lnTo>
                  <a:pt x="0" y="3787"/>
                </a:lnTo>
                <a:lnTo>
                  <a:pt x="4382" y="3787"/>
                </a:lnTo>
                <a:lnTo>
                  <a:pt x="219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2"/>
          <p:cNvSpPr/>
          <p:nvPr/>
        </p:nvSpPr>
        <p:spPr>
          <a:xfrm rot="-1145658">
            <a:off x="4429451" y="-1912088"/>
            <a:ext cx="4475210" cy="3158863"/>
          </a:xfrm>
          <a:custGeom>
            <a:avLst/>
            <a:gdLst/>
            <a:ahLst/>
            <a:cxnLst/>
            <a:rect l="l" t="t" r="r" b="b"/>
            <a:pathLst>
              <a:path w="138304" h="97623" extrusionOk="0">
                <a:moveTo>
                  <a:pt x="894" y="1"/>
                </a:moveTo>
                <a:cubicBezTo>
                  <a:pt x="299" y="4835"/>
                  <a:pt x="1" y="9680"/>
                  <a:pt x="561" y="14502"/>
                </a:cubicBezTo>
                <a:cubicBezTo>
                  <a:pt x="1442" y="22051"/>
                  <a:pt x="4728" y="29659"/>
                  <a:pt x="10907" y="34064"/>
                </a:cubicBezTo>
                <a:cubicBezTo>
                  <a:pt x="17336" y="38648"/>
                  <a:pt x="25718" y="39136"/>
                  <a:pt x="33577" y="39898"/>
                </a:cubicBezTo>
                <a:cubicBezTo>
                  <a:pt x="41435" y="40660"/>
                  <a:pt x="49936" y="42184"/>
                  <a:pt x="55210" y="48054"/>
                </a:cubicBezTo>
                <a:cubicBezTo>
                  <a:pt x="59258" y="52543"/>
                  <a:pt x="60651" y="58734"/>
                  <a:pt x="62497" y="64497"/>
                </a:cubicBezTo>
                <a:cubicBezTo>
                  <a:pt x="64342" y="70259"/>
                  <a:pt x="67236" y="76320"/>
                  <a:pt x="72760" y="78784"/>
                </a:cubicBezTo>
                <a:cubicBezTo>
                  <a:pt x="74981" y="79783"/>
                  <a:pt x="77357" y="80085"/>
                  <a:pt x="79798" y="80085"/>
                </a:cubicBezTo>
                <a:cubicBezTo>
                  <a:pt x="83546" y="80085"/>
                  <a:pt x="87450" y="79372"/>
                  <a:pt x="91192" y="79372"/>
                </a:cubicBezTo>
                <a:cubicBezTo>
                  <a:pt x="93697" y="79372"/>
                  <a:pt x="96130" y="79692"/>
                  <a:pt x="98394" y="80761"/>
                </a:cubicBezTo>
                <a:cubicBezTo>
                  <a:pt x="105133" y="83951"/>
                  <a:pt x="107812" y="92607"/>
                  <a:pt x="114384" y="96120"/>
                </a:cubicBezTo>
                <a:cubicBezTo>
                  <a:pt x="116331" y="97156"/>
                  <a:pt x="118443" y="97622"/>
                  <a:pt x="120584" y="97622"/>
                </a:cubicBezTo>
                <a:cubicBezTo>
                  <a:pt x="125943" y="97622"/>
                  <a:pt x="131480" y="94700"/>
                  <a:pt x="135054" y="90488"/>
                </a:cubicBezTo>
                <a:cubicBezTo>
                  <a:pt x="136292" y="89024"/>
                  <a:pt x="137363" y="87428"/>
                  <a:pt x="138292" y="85761"/>
                </a:cubicBezTo>
                <a:lnTo>
                  <a:pt x="13830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2"/>
          <p:cNvSpPr/>
          <p:nvPr/>
        </p:nvSpPr>
        <p:spPr>
          <a:xfrm flipH="1">
            <a:off x="8871197" y="181514"/>
            <a:ext cx="427027" cy="427027"/>
          </a:xfrm>
          <a:custGeom>
            <a:avLst/>
            <a:gdLst/>
            <a:ahLst/>
            <a:cxnLst/>
            <a:rect l="l" t="t" r="r" b="b"/>
            <a:pathLst>
              <a:path w="23813" h="23813" extrusionOk="0">
                <a:moveTo>
                  <a:pt x="11907" y="965"/>
                </a:moveTo>
                <a:cubicBezTo>
                  <a:pt x="17943" y="965"/>
                  <a:pt x="22837" y="5882"/>
                  <a:pt x="22837" y="11907"/>
                </a:cubicBezTo>
                <a:cubicBezTo>
                  <a:pt x="22837" y="17931"/>
                  <a:pt x="17931" y="22849"/>
                  <a:pt x="11907" y="22849"/>
                </a:cubicBezTo>
                <a:cubicBezTo>
                  <a:pt x="5870" y="22849"/>
                  <a:pt x="965" y="17931"/>
                  <a:pt x="965" y="11907"/>
                </a:cubicBezTo>
                <a:cubicBezTo>
                  <a:pt x="965" y="5882"/>
                  <a:pt x="5870" y="965"/>
                  <a:pt x="11907" y="965"/>
                </a:cubicBezTo>
                <a:close/>
                <a:moveTo>
                  <a:pt x="11907" y="1"/>
                </a:moveTo>
                <a:cubicBezTo>
                  <a:pt x="5334" y="1"/>
                  <a:pt x="0" y="5346"/>
                  <a:pt x="0" y="11907"/>
                </a:cubicBezTo>
                <a:cubicBezTo>
                  <a:pt x="0" y="18467"/>
                  <a:pt x="5334" y="23813"/>
                  <a:pt x="11907" y="23813"/>
                </a:cubicBezTo>
                <a:cubicBezTo>
                  <a:pt x="18467" y="23813"/>
                  <a:pt x="23813" y="18467"/>
                  <a:pt x="23813" y="11907"/>
                </a:cubicBezTo>
                <a:cubicBezTo>
                  <a:pt x="23813" y="5346"/>
                  <a:pt x="18467" y="1"/>
                  <a:pt x="119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2"/>
          <p:cNvSpPr/>
          <p:nvPr/>
        </p:nvSpPr>
        <p:spPr>
          <a:xfrm>
            <a:off x="8885159" y="700344"/>
            <a:ext cx="79794" cy="62062"/>
          </a:xfrm>
          <a:custGeom>
            <a:avLst/>
            <a:gdLst/>
            <a:ahLst/>
            <a:cxnLst/>
            <a:rect l="l" t="t" r="r" b="b"/>
            <a:pathLst>
              <a:path w="2466" h="1918" extrusionOk="0">
                <a:moveTo>
                  <a:pt x="1239" y="0"/>
                </a:moveTo>
                <a:cubicBezTo>
                  <a:pt x="1" y="0"/>
                  <a:pt x="1" y="1917"/>
                  <a:pt x="1239" y="1917"/>
                </a:cubicBezTo>
                <a:cubicBezTo>
                  <a:pt x="2465" y="1917"/>
                  <a:pt x="2465" y="0"/>
                  <a:pt x="12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2"/>
          <p:cNvSpPr/>
          <p:nvPr/>
        </p:nvSpPr>
        <p:spPr>
          <a:xfrm>
            <a:off x="8657985" y="3746500"/>
            <a:ext cx="1002079" cy="1001723"/>
          </a:xfrm>
          <a:custGeom>
            <a:avLst/>
            <a:gdLst/>
            <a:ahLst/>
            <a:cxnLst/>
            <a:rect l="l" t="t" r="r" b="b"/>
            <a:pathLst>
              <a:path w="30969" h="30958" extrusionOk="0">
                <a:moveTo>
                  <a:pt x="15479" y="632"/>
                </a:moveTo>
                <a:cubicBezTo>
                  <a:pt x="23658" y="632"/>
                  <a:pt x="30326" y="7288"/>
                  <a:pt x="30314" y="15479"/>
                </a:cubicBezTo>
                <a:cubicBezTo>
                  <a:pt x="30314" y="23659"/>
                  <a:pt x="23658" y="30314"/>
                  <a:pt x="15479" y="30314"/>
                </a:cubicBezTo>
                <a:cubicBezTo>
                  <a:pt x="7287" y="30314"/>
                  <a:pt x="644" y="23659"/>
                  <a:pt x="644" y="15479"/>
                </a:cubicBezTo>
                <a:cubicBezTo>
                  <a:pt x="644" y="7288"/>
                  <a:pt x="7287" y="632"/>
                  <a:pt x="15479" y="632"/>
                </a:cubicBezTo>
                <a:close/>
                <a:moveTo>
                  <a:pt x="15479" y="1"/>
                </a:moveTo>
                <a:cubicBezTo>
                  <a:pt x="6942" y="1"/>
                  <a:pt x="1" y="6930"/>
                  <a:pt x="1" y="15479"/>
                </a:cubicBezTo>
                <a:cubicBezTo>
                  <a:pt x="1" y="24004"/>
                  <a:pt x="6930" y="30957"/>
                  <a:pt x="15479" y="30957"/>
                </a:cubicBezTo>
                <a:cubicBezTo>
                  <a:pt x="24016" y="30957"/>
                  <a:pt x="30969" y="24016"/>
                  <a:pt x="30957" y="15479"/>
                </a:cubicBezTo>
                <a:cubicBezTo>
                  <a:pt x="30957" y="6954"/>
                  <a:pt x="24016" y="1"/>
                  <a:pt x="154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2"/>
          <p:cNvSpPr/>
          <p:nvPr/>
        </p:nvSpPr>
        <p:spPr>
          <a:xfrm>
            <a:off x="8872388" y="4917226"/>
            <a:ext cx="141046" cy="122150"/>
          </a:xfrm>
          <a:custGeom>
            <a:avLst/>
            <a:gdLst/>
            <a:ahLst/>
            <a:cxnLst/>
            <a:rect l="l" t="t" r="r" b="b"/>
            <a:pathLst>
              <a:path w="4359" h="3775" extrusionOk="0">
                <a:moveTo>
                  <a:pt x="2180" y="0"/>
                </a:moveTo>
                <a:lnTo>
                  <a:pt x="1" y="3774"/>
                </a:lnTo>
                <a:lnTo>
                  <a:pt x="4359" y="3774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0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3"/>
          <p:cNvSpPr txBox="1">
            <a:spLocks noGrp="1"/>
          </p:cNvSpPr>
          <p:nvPr>
            <p:ph type="subTitle" idx="1"/>
          </p:nvPr>
        </p:nvSpPr>
        <p:spPr>
          <a:xfrm>
            <a:off x="978900" y="2048450"/>
            <a:ext cx="18678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91" name="Google Shape;291;p23"/>
          <p:cNvSpPr txBox="1">
            <a:spLocks noGrp="1"/>
          </p:cNvSpPr>
          <p:nvPr>
            <p:ph type="subTitle" idx="2"/>
          </p:nvPr>
        </p:nvSpPr>
        <p:spPr>
          <a:xfrm>
            <a:off x="978900" y="2334250"/>
            <a:ext cx="18678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2" name="Google Shape;292;p23"/>
          <p:cNvSpPr txBox="1">
            <a:spLocks noGrp="1"/>
          </p:cNvSpPr>
          <p:nvPr>
            <p:ph type="subTitle" idx="3"/>
          </p:nvPr>
        </p:nvSpPr>
        <p:spPr>
          <a:xfrm>
            <a:off x="6297301" y="2048450"/>
            <a:ext cx="18678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93" name="Google Shape;293;p23"/>
          <p:cNvSpPr txBox="1">
            <a:spLocks noGrp="1"/>
          </p:cNvSpPr>
          <p:nvPr>
            <p:ph type="subTitle" idx="4"/>
          </p:nvPr>
        </p:nvSpPr>
        <p:spPr>
          <a:xfrm>
            <a:off x="6297300" y="2334250"/>
            <a:ext cx="18678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4" name="Google Shape;294;p23"/>
          <p:cNvSpPr txBox="1">
            <a:spLocks noGrp="1"/>
          </p:cNvSpPr>
          <p:nvPr>
            <p:ph type="subTitle" idx="5"/>
          </p:nvPr>
        </p:nvSpPr>
        <p:spPr>
          <a:xfrm>
            <a:off x="3638100" y="2048450"/>
            <a:ext cx="18678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95" name="Google Shape;295;p23"/>
          <p:cNvSpPr txBox="1">
            <a:spLocks noGrp="1"/>
          </p:cNvSpPr>
          <p:nvPr>
            <p:ph type="subTitle" idx="6"/>
          </p:nvPr>
        </p:nvSpPr>
        <p:spPr>
          <a:xfrm>
            <a:off x="3638101" y="2334250"/>
            <a:ext cx="18678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6" name="Google Shape;296;p23"/>
          <p:cNvSpPr txBox="1">
            <a:spLocks noGrp="1"/>
          </p:cNvSpPr>
          <p:nvPr>
            <p:ph type="subTitle" idx="7"/>
          </p:nvPr>
        </p:nvSpPr>
        <p:spPr>
          <a:xfrm>
            <a:off x="978900" y="3548825"/>
            <a:ext cx="18678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97" name="Google Shape;297;p23"/>
          <p:cNvSpPr txBox="1">
            <a:spLocks noGrp="1"/>
          </p:cNvSpPr>
          <p:nvPr>
            <p:ph type="subTitle" idx="8"/>
          </p:nvPr>
        </p:nvSpPr>
        <p:spPr>
          <a:xfrm>
            <a:off x="978900" y="3834625"/>
            <a:ext cx="18678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8" name="Google Shape;298;p23"/>
          <p:cNvSpPr txBox="1">
            <a:spLocks noGrp="1"/>
          </p:cNvSpPr>
          <p:nvPr>
            <p:ph type="subTitle" idx="9"/>
          </p:nvPr>
        </p:nvSpPr>
        <p:spPr>
          <a:xfrm>
            <a:off x="6297301" y="3548825"/>
            <a:ext cx="18678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299" name="Google Shape;299;p23"/>
          <p:cNvSpPr txBox="1">
            <a:spLocks noGrp="1"/>
          </p:cNvSpPr>
          <p:nvPr>
            <p:ph type="subTitle" idx="13"/>
          </p:nvPr>
        </p:nvSpPr>
        <p:spPr>
          <a:xfrm>
            <a:off x="6297300" y="3834625"/>
            <a:ext cx="18678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0" name="Google Shape;300;p23"/>
          <p:cNvSpPr txBox="1">
            <a:spLocks noGrp="1"/>
          </p:cNvSpPr>
          <p:nvPr>
            <p:ph type="subTitle" idx="14"/>
          </p:nvPr>
        </p:nvSpPr>
        <p:spPr>
          <a:xfrm>
            <a:off x="3638100" y="3548825"/>
            <a:ext cx="1867800" cy="3999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15"/>
          </p:nvPr>
        </p:nvSpPr>
        <p:spPr>
          <a:xfrm>
            <a:off x="3638101" y="3834625"/>
            <a:ext cx="18678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2" name="Google Shape;302;p23"/>
          <p:cNvSpPr/>
          <p:nvPr/>
        </p:nvSpPr>
        <p:spPr>
          <a:xfrm rot="1314447">
            <a:off x="5412378" y="-2076737"/>
            <a:ext cx="4475039" cy="3158742"/>
          </a:xfrm>
          <a:custGeom>
            <a:avLst/>
            <a:gdLst/>
            <a:ahLst/>
            <a:cxnLst/>
            <a:rect l="l" t="t" r="r" b="b"/>
            <a:pathLst>
              <a:path w="138304" h="97623" extrusionOk="0">
                <a:moveTo>
                  <a:pt x="894" y="1"/>
                </a:moveTo>
                <a:cubicBezTo>
                  <a:pt x="299" y="4835"/>
                  <a:pt x="1" y="9680"/>
                  <a:pt x="561" y="14502"/>
                </a:cubicBezTo>
                <a:cubicBezTo>
                  <a:pt x="1442" y="22051"/>
                  <a:pt x="4728" y="29659"/>
                  <a:pt x="10907" y="34064"/>
                </a:cubicBezTo>
                <a:cubicBezTo>
                  <a:pt x="17336" y="38648"/>
                  <a:pt x="25718" y="39136"/>
                  <a:pt x="33577" y="39898"/>
                </a:cubicBezTo>
                <a:cubicBezTo>
                  <a:pt x="41435" y="40660"/>
                  <a:pt x="49936" y="42184"/>
                  <a:pt x="55210" y="48054"/>
                </a:cubicBezTo>
                <a:cubicBezTo>
                  <a:pt x="59258" y="52543"/>
                  <a:pt x="60651" y="58734"/>
                  <a:pt x="62497" y="64497"/>
                </a:cubicBezTo>
                <a:cubicBezTo>
                  <a:pt x="64342" y="70259"/>
                  <a:pt x="67236" y="76320"/>
                  <a:pt x="72760" y="78784"/>
                </a:cubicBezTo>
                <a:cubicBezTo>
                  <a:pt x="74981" y="79783"/>
                  <a:pt x="77357" y="80085"/>
                  <a:pt x="79798" y="80085"/>
                </a:cubicBezTo>
                <a:cubicBezTo>
                  <a:pt x="83546" y="80085"/>
                  <a:pt x="87450" y="79372"/>
                  <a:pt x="91192" y="79372"/>
                </a:cubicBezTo>
                <a:cubicBezTo>
                  <a:pt x="93697" y="79372"/>
                  <a:pt x="96130" y="79692"/>
                  <a:pt x="98394" y="80761"/>
                </a:cubicBezTo>
                <a:cubicBezTo>
                  <a:pt x="105133" y="83951"/>
                  <a:pt x="107812" y="92607"/>
                  <a:pt x="114384" y="96120"/>
                </a:cubicBezTo>
                <a:cubicBezTo>
                  <a:pt x="116331" y="97156"/>
                  <a:pt x="118443" y="97622"/>
                  <a:pt x="120584" y="97622"/>
                </a:cubicBezTo>
                <a:cubicBezTo>
                  <a:pt x="125943" y="97622"/>
                  <a:pt x="131480" y="94700"/>
                  <a:pt x="135054" y="90488"/>
                </a:cubicBezTo>
                <a:cubicBezTo>
                  <a:pt x="136292" y="89024"/>
                  <a:pt x="137363" y="87428"/>
                  <a:pt x="138292" y="85761"/>
                </a:cubicBezTo>
                <a:lnTo>
                  <a:pt x="13830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3"/>
          <p:cNvSpPr/>
          <p:nvPr/>
        </p:nvSpPr>
        <p:spPr>
          <a:xfrm>
            <a:off x="8872388" y="4917226"/>
            <a:ext cx="141046" cy="122150"/>
          </a:xfrm>
          <a:custGeom>
            <a:avLst/>
            <a:gdLst/>
            <a:ahLst/>
            <a:cxnLst/>
            <a:rect l="l" t="t" r="r" b="b"/>
            <a:pathLst>
              <a:path w="4359" h="3775" extrusionOk="0">
                <a:moveTo>
                  <a:pt x="2180" y="0"/>
                </a:moveTo>
                <a:lnTo>
                  <a:pt x="1" y="3774"/>
                </a:lnTo>
                <a:lnTo>
                  <a:pt x="4359" y="3774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3"/>
          <p:cNvSpPr/>
          <p:nvPr/>
        </p:nvSpPr>
        <p:spPr>
          <a:xfrm>
            <a:off x="247958" y="1308953"/>
            <a:ext cx="141823" cy="122538"/>
          </a:xfrm>
          <a:custGeom>
            <a:avLst/>
            <a:gdLst/>
            <a:ahLst/>
            <a:cxnLst/>
            <a:rect l="l" t="t" r="r" b="b"/>
            <a:pathLst>
              <a:path w="4383" h="3787" extrusionOk="0">
                <a:moveTo>
                  <a:pt x="2191" y="1"/>
                </a:moveTo>
                <a:lnTo>
                  <a:pt x="1" y="3787"/>
                </a:lnTo>
                <a:lnTo>
                  <a:pt x="4382" y="3787"/>
                </a:lnTo>
                <a:lnTo>
                  <a:pt x="219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9036881" y="2906938"/>
            <a:ext cx="20450" cy="455399"/>
          </a:xfrm>
          <a:custGeom>
            <a:avLst/>
            <a:gdLst/>
            <a:ahLst/>
            <a:cxnLst/>
            <a:rect l="l" t="t" r="r" b="b"/>
            <a:pathLst>
              <a:path w="632" h="14074" extrusionOk="0">
                <a:moveTo>
                  <a:pt x="322" y="0"/>
                </a:moveTo>
                <a:cubicBezTo>
                  <a:pt x="155" y="0"/>
                  <a:pt x="0" y="143"/>
                  <a:pt x="0" y="322"/>
                </a:cubicBezTo>
                <a:lnTo>
                  <a:pt x="0" y="2239"/>
                </a:lnTo>
                <a:cubicBezTo>
                  <a:pt x="0" y="2405"/>
                  <a:pt x="143" y="2548"/>
                  <a:pt x="322" y="2548"/>
                </a:cubicBezTo>
                <a:cubicBezTo>
                  <a:pt x="476" y="2548"/>
                  <a:pt x="631" y="2417"/>
                  <a:pt x="631" y="2239"/>
                </a:cubicBezTo>
                <a:lnTo>
                  <a:pt x="631" y="322"/>
                </a:lnTo>
                <a:cubicBezTo>
                  <a:pt x="631" y="155"/>
                  <a:pt x="500" y="0"/>
                  <a:pt x="322" y="0"/>
                </a:cubicBezTo>
                <a:close/>
                <a:moveTo>
                  <a:pt x="322" y="3846"/>
                </a:moveTo>
                <a:cubicBezTo>
                  <a:pt x="155" y="3846"/>
                  <a:pt x="0" y="3977"/>
                  <a:pt x="0" y="4156"/>
                </a:cubicBezTo>
                <a:lnTo>
                  <a:pt x="0" y="6073"/>
                </a:lnTo>
                <a:cubicBezTo>
                  <a:pt x="0" y="6239"/>
                  <a:pt x="143" y="6394"/>
                  <a:pt x="322" y="6394"/>
                </a:cubicBezTo>
                <a:cubicBezTo>
                  <a:pt x="476" y="6394"/>
                  <a:pt x="631" y="6251"/>
                  <a:pt x="631" y="6073"/>
                </a:cubicBezTo>
                <a:lnTo>
                  <a:pt x="631" y="4156"/>
                </a:lnTo>
                <a:cubicBezTo>
                  <a:pt x="631" y="3989"/>
                  <a:pt x="500" y="3846"/>
                  <a:pt x="322" y="3846"/>
                </a:cubicBezTo>
                <a:close/>
                <a:moveTo>
                  <a:pt x="322" y="7680"/>
                </a:moveTo>
                <a:cubicBezTo>
                  <a:pt x="155" y="7680"/>
                  <a:pt x="0" y="7823"/>
                  <a:pt x="0" y="8001"/>
                </a:cubicBezTo>
                <a:lnTo>
                  <a:pt x="0" y="9918"/>
                </a:lnTo>
                <a:cubicBezTo>
                  <a:pt x="0" y="10085"/>
                  <a:pt x="143" y="10228"/>
                  <a:pt x="322" y="10228"/>
                </a:cubicBezTo>
                <a:cubicBezTo>
                  <a:pt x="476" y="10228"/>
                  <a:pt x="631" y="10085"/>
                  <a:pt x="631" y="9918"/>
                </a:cubicBezTo>
                <a:lnTo>
                  <a:pt x="631" y="8001"/>
                </a:lnTo>
                <a:cubicBezTo>
                  <a:pt x="631" y="7835"/>
                  <a:pt x="500" y="7680"/>
                  <a:pt x="322" y="7680"/>
                </a:cubicBezTo>
                <a:close/>
                <a:moveTo>
                  <a:pt x="322" y="11526"/>
                </a:moveTo>
                <a:cubicBezTo>
                  <a:pt x="155" y="11526"/>
                  <a:pt x="0" y="11657"/>
                  <a:pt x="0" y="11835"/>
                </a:cubicBezTo>
                <a:lnTo>
                  <a:pt x="0" y="13752"/>
                </a:lnTo>
                <a:cubicBezTo>
                  <a:pt x="0" y="13919"/>
                  <a:pt x="143" y="14073"/>
                  <a:pt x="322" y="14073"/>
                </a:cubicBezTo>
                <a:cubicBezTo>
                  <a:pt x="476" y="14073"/>
                  <a:pt x="631" y="13919"/>
                  <a:pt x="631" y="13752"/>
                </a:cubicBezTo>
                <a:lnTo>
                  <a:pt x="631" y="11835"/>
                </a:lnTo>
                <a:cubicBezTo>
                  <a:pt x="631" y="11668"/>
                  <a:pt x="500" y="11526"/>
                  <a:pt x="322" y="115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3"/>
          <p:cNvSpPr/>
          <p:nvPr/>
        </p:nvSpPr>
        <p:spPr>
          <a:xfrm flipH="1">
            <a:off x="-178271" y="4184175"/>
            <a:ext cx="1890571" cy="1394968"/>
          </a:xfrm>
          <a:custGeom>
            <a:avLst/>
            <a:gdLst/>
            <a:ahLst/>
            <a:cxnLst/>
            <a:rect l="l" t="t" r="r" b="b"/>
            <a:pathLst>
              <a:path w="84297" h="62199" extrusionOk="0">
                <a:moveTo>
                  <a:pt x="84296" y="0"/>
                </a:moveTo>
                <a:cubicBezTo>
                  <a:pt x="80713" y="203"/>
                  <a:pt x="77081" y="1334"/>
                  <a:pt x="73962" y="3108"/>
                </a:cubicBezTo>
                <a:cubicBezTo>
                  <a:pt x="67330" y="6894"/>
                  <a:pt x="62460" y="13073"/>
                  <a:pt x="57626" y="18991"/>
                </a:cubicBezTo>
                <a:cubicBezTo>
                  <a:pt x="52792" y="24920"/>
                  <a:pt x="47577" y="30897"/>
                  <a:pt x="40612" y="34052"/>
                </a:cubicBezTo>
                <a:cubicBezTo>
                  <a:pt x="32254" y="37850"/>
                  <a:pt x="22336" y="37088"/>
                  <a:pt x="14061" y="41077"/>
                </a:cubicBezTo>
                <a:cubicBezTo>
                  <a:pt x="6079" y="44931"/>
                  <a:pt x="724" y="53385"/>
                  <a:pt x="2" y="62175"/>
                </a:cubicBezTo>
                <a:lnTo>
                  <a:pt x="84296" y="62175"/>
                </a:lnTo>
                <a:lnTo>
                  <a:pt x="84296" y="0"/>
                </a:lnTo>
                <a:close/>
                <a:moveTo>
                  <a:pt x="0" y="62175"/>
                </a:moveTo>
                <a:lnTo>
                  <a:pt x="0" y="62199"/>
                </a:lnTo>
                <a:cubicBezTo>
                  <a:pt x="1" y="62191"/>
                  <a:pt x="1" y="62183"/>
                  <a:pt x="2" y="62175"/>
                </a:cubicBezTo>
                <a:close/>
              </a:path>
            </a:pathLst>
          </a:custGeom>
          <a:solidFill>
            <a:srgbClr val="2850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3"/>
          <p:cNvSpPr/>
          <p:nvPr/>
        </p:nvSpPr>
        <p:spPr>
          <a:xfrm flipH="1">
            <a:off x="8871197" y="1755214"/>
            <a:ext cx="427027" cy="427027"/>
          </a:xfrm>
          <a:custGeom>
            <a:avLst/>
            <a:gdLst/>
            <a:ahLst/>
            <a:cxnLst/>
            <a:rect l="l" t="t" r="r" b="b"/>
            <a:pathLst>
              <a:path w="23813" h="23813" extrusionOk="0">
                <a:moveTo>
                  <a:pt x="11907" y="965"/>
                </a:moveTo>
                <a:cubicBezTo>
                  <a:pt x="17943" y="965"/>
                  <a:pt x="22837" y="5882"/>
                  <a:pt x="22837" y="11907"/>
                </a:cubicBezTo>
                <a:cubicBezTo>
                  <a:pt x="22837" y="17931"/>
                  <a:pt x="17931" y="22849"/>
                  <a:pt x="11907" y="22849"/>
                </a:cubicBezTo>
                <a:cubicBezTo>
                  <a:pt x="5870" y="22849"/>
                  <a:pt x="965" y="17931"/>
                  <a:pt x="965" y="11907"/>
                </a:cubicBezTo>
                <a:cubicBezTo>
                  <a:pt x="965" y="5882"/>
                  <a:pt x="5870" y="965"/>
                  <a:pt x="11907" y="965"/>
                </a:cubicBezTo>
                <a:close/>
                <a:moveTo>
                  <a:pt x="11907" y="1"/>
                </a:moveTo>
                <a:cubicBezTo>
                  <a:pt x="5334" y="1"/>
                  <a:pt x="0" y="5346"/>
                  <a:pt x="0" y="11907"/>
                </a:cubicBezTo>
                <a:cubicBezTo>
                  <a:pt x="0" y="18467"/>
                  <a:pt x="5334" y="23813"/>
                  <a:pt x="11907" y="23813"/>
                </a:cubicBezTo>
                <a:cubicBezTo>
                  <a:pt x="18467" y="23813"/>
                  <a:pt x="23813" y="18467"/>
                  <a:pt x="23813" y="11907"/>
                </a:cubicBezTo>
                <a:cubicBezTo>
                  <a:pt x="23813" y="5346"/>
                  <a:pt x="18467" y="1"/>
                  <a:pt x="119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3"/>
          <p:cNvSpPr/>
          <p:nvPr/>
        </p:nvSpPr>
        <p:spPr>
          <a:xfrm flipH="1">
            <a:off x="1646986" y="4917225"/>
            <a:ext cx="531645" cy="531663"/>
          </a:xfrm>
          <a:custGeom>
            <a:avLst/>
            <a:gdLst/>
            <a:ahLst/>
            <a:cxnLst/>
            <a:rect l="l" t="t" r="r" b="b"/>
            <a:pathLst>
              <a:path w="29647" h="29648" extrusionOk="0">
                <a:moveTo>
                  <a:pt x="14823" y="1"/>
                </a:moveTo>
                <a:cubicBezTo>
                  <a:pt x="6644" y="1"/>
                  <a:pt x="0" y="6632"/>
                  <a:pt x="0" y="14824"/>
                </a:cubicBezTo>
                <a:cubicBezTo>
                  <a:pt x="0" y="23003"/>
                  <a:pt x="6644" y="29647"/>
                  <a:pt x="14823" y="29647"/>
                </a:cubicBezTo>
                <a:cubicBezTo>
                  <a:pt x="23015" y="29647"/>
                  <a:pt x="29647" y="23003"/>
                  <a:pt x="29647" y="14824"/>
                </a:cubicBezTo>
                <a:cubicBezTo>
                  <a:pt x="29647" y="6632"/>
                  <a:pt x="23015" y="1"/>
                  <a:pt x="148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3"/>
          <p:cNvSpPr/>
          <p:nvPr/>
        </p:nvSpPr>
        <p:spPr>
          <a:xfrm>
            <a:off x="8698534" y="1800532"/>
            <a:ext cx="79794" cy="62062"/>
          </a:xfrm>
          <a:custGeom>
            <a:avLst/>
            <a:gdLst/>
            <a:ahLst/>
            <a:cxnLst/>
            <a:rect l="l" t="t" r="r" b="b"/>
            <a:pathLst>
              <a:path w="2466" h="1918" extrusionOk="0">
                <a:moveTo>
                  <a:pt x="1239" y="0"/>
                </a:moveTo>
                <a:cubicBezTo>
                  <a:pt x="1" y="0"/>
                  <a:pt x="1" y="1917"/>
                  <a:pt x="1239" y="1917"/>
                </a:cubicBezTo>
                <a:cubicBezTo>
                  <a:pt x="2465" y="1917"/>
                  <a:pt x="2465" y="0"/>
                  <a:pt x="12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3"/>
          <p:cNvSpPr/>
          <p:nvPr/>
        </p:nvSpPr>
        <p:spPr>
          <a:xfrm>
            <a:off x="1475470" y="4947272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1"/>
                </a:moveTo>
                <a:cubicBezTo>
                  <a:pt x="0" y="1"/>
                  <a:pt x="0" y="1918"/>
                  <a:pt x="1238" y="1918"/>
                </a:cubicBezTo>
                <a:cubicBezTo>
                  <a:pt x="2477" y="1918"/>
                  <a:pt x="2477" y="1"/>
                  <a:pt x="12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3"/>
          <p:cNvSpPr/>
          <p:nvPr/>
        </p:nvSpPr>
        <p:spPr>
          <a:xfrm>
            <a:off x="8424010" y="4603500"/>
            <a:ext cx="1002079" cy="1001723"/>
          </a:xfrm>
          <a:custGeom>
            <a:avLst/>
            <a:gdLst/>
            <a:ahLst/>
            <a:cxnLst/>
            <a:rect l="l" t="t" r="r" b="b"/>
            <a:pathLst>
              <a:path w="30969" h="30958" extrusionOk="0">
                <a:moveTo>
                  <a:pt x="15479" y="632"/>
                </a:moveTo>
                <a:cubicBezTo>
                  <a:pt x="23658" y="632"/>
                  <a:pt x="30326" y="7288"/>
                  <a:pt x="30314" y="15479"/>
                </a:cubicBezTo>
                <a:cubicBezTo>
                  <a:pt x="30314" y="23659"/>
                  <a:pt x="23658" y="30314"/>
                  <a:pt x="15479" y="30314"/>
                </a:cubicBezTo>
                <a:cubicBezTo>
                  <a:pt x="7287" y="30314"/>
                  <a:pt x="644" y="23659"/>
                  <a:pt x="644" y="15479"/>
                </a:cubicBezTo>
                <a:cubicBezTo>
                  <a:pt x="644" y="7288"/>
                  <a:pt x="7287" y="632"/>
                  <a:pt x="15479" y="632"/>
                </a:cubicBezTo>
                <a:close/>
                <a:moveTo>
                  <a:pt x="15479" y="1"/>
                </a:moveTo>
                <a:cubicBezTo>
                  <a:pt x="6942" y="1"/>
                  <a:pt x="1" y="6930"/>
                  <a:pt x="1" y="15479"/>
                </a:cubicBezTo>
                <a:cubicBezTo>
                  <a:pt x="1" y="24004"/>
                  <a:pt x="6930" y="30957"/>
                  <a:pt x="15479" y="30957"/>
                </a:cubicBezTo>
                <a:cubicBezTo>
                  <a:pt x="24016" y="30957"/>
                  <a:pt x="30969" y="24016"/>
                  <a:pt x="30957" y="15479"/>
                </a:cubicBezTo>
                <a:cubicBezTo>
                  <a:pt x="30957" y="6954"/>
                  <a:pt x="24016" y="1"/>
                  <a:pt x="154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3"/>
          <p:cNvSpPr/>
          <p:nvPr/>
        </p:nvSpPr>
        <p:spPr>
          <a:xfrm>
            <a:off x="-506575" y="229300"/>
            <a:ext cx="1312824" cy="69801"/>
          </a:xfrm>
          <a:custGeom>
            <a:avLst/>
            <a:gdLst/>
            <a:ahLst/>
            <a:cxnLst/>
            <a:rect l="l" t="t" r="r" b="b"/>
            <a:pathLst>
              <a:path w="41601" h="2157" extrusionOk="0">
                <a:moveTo>
                  <a:pt x="41474" y="0"/>
                </a:moveTo>
                <a:cubicBezTo>
                  <a:pt x="41469" y="0"/>
                  <a:pt x="41463" y="0"/>
                  <a:pt x="41458" y="1"/>
                </a:cubicBezTo>
                <a:lnTo>
                  <a:pt x="0" y="1"/>
                </a:lnTo>
                <a:lnTo>
                  <a:pt x="0" y="2156"/>
                </a:lnTo>
                <a:lnTo>
                  <a:pt x="41434" y="2156"/>
                </a:lnTo>
                <a:cubicBezTo>
                  <a:pt x="41529" y="2156"/>
                  <a:pt x="41601" y="2085"/>
                  <a:pt x="41601" y="2002"/>
                </a:cubicBezTo>
                <a:lnTo>
                  <a:pt x="41601" y="156"/>
                </a:lnTo>
                <a:cubicBezTo>
                  <a:pt x="41601" y="68"/>
                  <a:pt x="41540" y="0"/>
                  <a:pt x="414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 and text">
  <p:cSld name="CUSTOM_5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>
            <a:spLocks noGrp="1"/>
          </p:cNvSpPr>
          <p:nvPr>
            <p:ph type="title" hasCustomPrompt="1"/>
          </p:nvPr>
        </p:nvSpPr>
        <p:spPr>
          <a:xfrm>
            <a:off x="2381400" y="814300"/>
            <a:ext cx="4381200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15" name="Google Shape;315;p24"/>
          <p:cNvSpPr txBox="1">
            <a:spLocks noGrp="1"/>
          </p:cNvSpPr>
          <p:nvPr>
            <p:ph type="subTitle" idx="1"/>
          </p:nvPr>
        </p:nvSpPr>
        <p:spPr>
          <a:xfrm>
            <a:off x="2381400" y="1322725"/>
            <a:ext cx="4381200" cy="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4"/>
          <p:cNvSpPr txBox="1">
            <a:spLocks noGrp="1"/>
          </p:cNvSpPr>
          <p:nvPr>
            <p:ph type="title" idx="2" hasCustomPrompt="1"/>
          </p:nvPr>
        </p:nvSpPr>
        <p:spPr>
          <a:xfrm>
            <a:off x="2381400" y="2174588"/>
            <a:ext cx="4381200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 txBox="1">
            <a:spLocks noGrp="1"/>
          </p:cNvSpPr>
          <p:nvPr>
            <p:ph type="subTitle" idx="3"/>
          </p:nvPr>
        </p:nvSpPr>
        <p:spPr>
          <a:xfrm>
            <a:off x="2381400" y="2683019"/>
            <a:ext cx="4381200" cy="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4"/>
          <p:cNvSpPr txBox="1">
            <a:spLocks noGrp="1"/>
          </p:cNvSpPr>
          <p:nvPr>
            <p:ph type="title" idx="4" hasCustomPrompt="1"/>
          </p:nvPr>
        </p:nvSpPr>
        <p:spPr>
          <a:xfrm>
            <a:off x="2381400" y="3534888"/>
            <a:ext cx="4381200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19" name="Google Shape;319;p24"/>
          <p:cNvSpPr txBox="1">
            <a:spLocks noGrp="1"/>
          </p:cNvSpPr>
          <p:nvPr>
            <p:ph type="subTitle" idx="5"/>
          </p:nvPr>
        </p:nvSpPr>
        <p:spPr>
          <a:xfrm>
            <a:off x="2381400" y="4043325"/>
            <a:ext cx="4381200" cy="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7431975" y="0"/>
            <a:ext cx="3710551" cy="5250437"/>
          </a:xfrm>
          <a:custGeom>
            <a:avLst/>
            <a:gdLst/>
            <a:ahLst/>
            <a:cxnLst/>
            <a:rect l="l" t="t" r="r" b="b"/>
            <a:pathLst>
              <a:path w="112920" h="159782" extrusionOk="0">
                <a:moveTo>
                  <a:pt x="0" y="0"/>
                </a:moveTo>
                <a:cubicBezTo>
                  <a:pt x="9966" y="6799"/>
                  <a:pt x="16193" y="18884"/>
                  <a:pt x="15741" y="30968"/>
                </a:cubicBezTo>
                <a:cubicBezTo>
                  <a:pt x="15121" y="48363"/>
                  <a:pt x="1965" y="64830"/>
                  <a:pt x="6263" y="81689"/>
                </a:cubicBezTo>
                <a:cubicBezTo>
                  <a:pt x="9966" y="96238"/>
                  <a:pt x="25599" y="105490"/>
                  <a:pt x="29040" y="120098"/>
                </a:cubicBezTo>
                <a:cubicBezTo>
                  <a:pt x="32088" y="133112"/>
                  <a:pt x="24611" y="146637"/>
                  <a:pt x="25492" y="159782"/>
                </a:cubicBezTo>
                <a:lnTo>
                  <a:pt x="112919" y="159782"/>
                </a:lnTo>
                <a:lnTo>
                  <a:pt x="1129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4"/>
          <p:cNvSpPr/>
          <p:nvPr/>
        </p:nvSpPr>
        <p:spPr>
          <a:xfrm rot="10800000">
            <a:off x="-1998525" y="0"/>
            <a:ext cx="3710551" cy="5250437"/>
          </a:xfrm>
          <a:custGeom>
            <a:avLst/>
            <a:gdLst/>
            <a:ahLst/>
            <a:cxnLst/>
            <a:rect l="l" t="t" r="r" b="b"/>
            <a:pathLst>
              <a:path w="112920" h="159782" extrusionOk="0">
                <a:moveTo>
                  <a:pt x="0" y="0"/>
                </a:moveTo>
                <a:cubicBezTo>
                  <a:pt x="9966" y="6799"/>
                  <a:pt x="16193" y="18884"/>
                  <a:pt x="15741" y="30968"/>
                </a:cubicBezTo>
                <a:cubicBezTo>
                  <a:pt x="15121" y="48363"/>
                  <a:pt x="1965" y="64830"/>
                  <a:pt x="6263" y="81689"/>
                </a:cubicBezTo>
                <a:cubicBezTo>
                  <a:pt x="9966" y="96238"/>
                  <a:pt x="25599" y="105490"/>
                  <a:pt x="29040" y="120098"/>
                </a:cubicBezTo>
                <a:cubicBezTo>
                  <a:pt x="32088" y="133112"/>
                  <a:pt x="24611" y="146637"/>
                  <a:pt x="25492" y="159782"/>
                </a:cubicBezTo>
                <a:lnTo>
                  <a:pt x="112919" y="159782"/>
                </a:lnTo>
                <a:lnTo>
                  <a:pt x="11291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247958" y="1385153"/>
            <a:ext cx="141823" cy="122538"/>
          </a:xfrm>
          <a:custGeom>
            <a:avLst/>
            <a:gdLst/>
            <a:ahLst/>
            <a:cxnLst/>
            <a:rect l="l" t="t" r="r" b="b"/>
            <a:pathLst>
              <a:path w="4383" h="3787" extrusionOk="0">
                <a:moveTo>
                  <a:pt x="2191" y="1"/>
                </a:moveTo>
                <a:lnTo>
                  <a:pt x="1" y="3787"/>
                </a:lnTo>
                <a:lnTo>
                  <a:pt x="4382" y="3787"/>
                </a:lnTo>
                <a:lnTo>
                  <a:pt x="2191" y="1"/>
                </a:lnTo>
                <a:close/>
              </a:path>
            </a:pathLst>
          </a:custGeom>
          <a:solidFill>
            <a:srgbClr val="6DB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1250959" y="4891884"/>
            <a:ext cx="579458" cy="20450"/>
          </a:xfrm>
          <a:custGeom>
            <a:avLst/>
            <a:gdLst/>
            <a:ahLst/>
            <a:cxnLst/>
            <a:rect l="l" t="t" r="r" b="b"/>
            <a:pathLst>
              <a:path w="17908" h="632" extrusionOk="0">
                <a:moveTo>
                  <a:pt x="310" y="0"/>
                </a:moveTo>
                <a:cubicBezTo>
                  <a:pt x="144" y="0"/>
                  <a:pt x="1" y="143"/>
                  <a:pt x="1" y="322"/>
                </a:cubicBezTo>
                <a:cubicBezTo>
                  <a:pt x="1" y="477"/>
                  <a:pt x="132" y="631"/>
                  <a:pt x="310" y="631"/>
                </a:cubicBezTo>
                <a:lnTo>
                  <a:pt x="2227" y="631"/>
                </a:lnTo>
                <a:cubicBezTo>
                  <a:pt x="2406" y="631"/>
                  <a:pt x="2561" y="500"/>
                  <a:pt x="2549" y="322"/>
                </a:cubicBezTo>
                <a:cubicBezTo>
                  <a:pt x="2549" y="155"/>
                  <a:pt x="2406" y="0"/>
                  <a:pt x="2227" y="0"/>
                </a:cubicBezTo>
                <a:close/>
                <a:moveTo>
                  <a:pt x="4156" y="0"/>
                </a:moveTo>
                <a:cubicBezTo>
                  <a:pt x="3989" y="0"/>
                  <a:pt x="3835" y="143"/>
                  <a:pt x="3835" y="322"/>
                </a:cubicBezTo>
                <a:cubicBezTo>
                  <a:pt x="3835" y="477"/>
                  <a:pt x="3978" y="631"/>
                  <a:pt x="4156" y="631"/>
                </a:cubicBezTo>
                <a:lnTo>
                  <a:pt x="6073" y="631"/>
                </a:lnTo>
                <a:cubicBezTo>
                  <a:pt x="6252" y="631"/>
                  <a:pt x="6394" y="500"/>
                  <a:pt x="6383" y="322"/>
                </a:cubicBezTo>
                <a:cubicBezTo>
                  <a:pt x="6383" y="155"/>
                  <a:pt x="6252" y="0"/>
                  <a:pt x="6073" y="0"/>
                </a:cubicBezTo>
                <a:close/>
                <a:moveTo>
                  <a:pt x="7990" y="0"/>
                </a:moveTo>
                <a:cubicBezTo>
                  <a:pt x="7823" y="0"/>
                  <a:pt x="7680" y="143"/>
                  <a:pt x="7680" y="322"/>
                </a:cubicBezTo>
                <a:cubicBezTo>
                  <a:pt x="7680" y="477"/>
                  <a:pt x="7811" y="631"/>
                  <a:pt x="7990" y="631"/>
                </a:cubicBezTo>
                <a:lnTo>
                  <a:pt x="9907" y="631"/>
                </a:lnTo>
                <a:cubicBezTo>
                  <a:pt x="10085" y="631"/>
                  <a:pt x="10228" y="500"/>
                  <a:pt x="10228" y="322"/>
                </a:cubicBezTo>
                <a:cubicBezTo>
                  <a:pt x="10228" y="155"/>
                  <a:pt x="10085" y="0"/>
                  <a:pt x="9907" y="0"/>
                </a:cubicBezTo>
                <a:close/>
                <a:moveTo>
                  <a:pt x="11836" y="0"/>
                </a:moveTo>
                <a:cubicBezTo>
                  <a:pt x="11669" y="0"/>
                  <a:pt x="11514" y="143"/>
                  <a:pt x="11514" y="322"/>
                </a:cubicBezTo>
                <a:cubicBezTo>
                  <a:pt x="11514" y="477"/>
                  <a:pt x="11657" y="631"/>
                  <a:pt x="11836" y="631"/>
                </a:cubicBezTo>
                <a:lnTo>
                  <a:pt x="13753" y="631"/>
                </a:lnTo>
                <a:cubicBezTo>
                  <a:pt x="13919" y="631"/>
                  <a:pt x="14062" y="500"/>
                  <a:pt x="14062" y="322"/>
                </a:cubicBezTo>
                <a:cubicBezTo>
                  <a:pt x="14062" y="155"/>
                  <a:pt x="13931" y="0"/>
                  <a:pt x="13753" y="0"/>
                </a:cubicBezTo>
                <a:close/>
                <a:moveTo>
                  <a:pt x="15658" y="0"/>
                </a:moveTo>
                <a:cubicBezTo>
                  <a:pt x="15491" y="0"/>
                  <a:pt x="15348" y="143"/>
                  <a:pt x="15348" y="322"/>
                </a:cubicBezTo>
                <a:cubicBezTo>
                  <a:pt x="15348" y="477"/>
                  <a:pt x="15479" y="631"/>
                  <a:pt x="15658" y="631"/>
                </a:cubicBezTo>
                <a:lnTo>
                  <a:pt x="17574" y="631"/>
                </a:lnTo>
                <a:cubicBezTo>
                  <a:pt x="17753" y="631"/>
                  <a:pt x="17908" y="500"/>
                  <a:pt x="17884" y="322"/>
                </a:cubicBezTo>
                <a:cubicBezTo>
                  <a:pt x="17884" y="155"/>
                  <a:pt x="17753" y="0"/>
                  <a:pt x="175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719998" y="145964"/>
            <a:ext cx="378745" cy="378324"/>
          </a:xfrm>
          <a:custGeom>
            <a:avLst/>
            <a:gdLst/>
            <a:ahLst/>
            <a:cxnLst/>
            <a:rect l="l" t="t" r="r" b="b"/>
            <a:pathLst>
              <a:path w="11705" h="11692" extrusionOk="0">
                <a:moveTo>
                  <a:pt x="5859" y="0"/>
                </a:moveTo>
                <a:cubicBezTo>
                  <a:pt x="2620" y="0"/>
                  <a:pt x="1" y="2619"/>
                  <a:pt x="1" y="5846"/>
                </a:cubicBezTo>
                <a:cubicBezTo>
                  <a:pt x="1" y="9085"/>
                  <a:pt x="2620" y="11692"/>
                  <a:pt x="5859" y="11692"/>
                </a:cubicBezTo>
                <a:cubicBezTo>
                  <a:pt x="9085" y="11692"/>
                  <a:pt x="11705" y="9085"/>
                  <a:pt x="11705" y="5846"/>
                </a:cubicBezTo>
                <a:cubicBezTo>
                  <a:pt x="11705" y="2619"/>
                  <a:pt x="9085" y="0"/>
                  <a:pt x="58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8045248" y="4603489"/>
            <a:ext cx="378745" cy="378324"/>
          </a:xfrm>
          <a:custGeom>
            <a:avLst/>
            <a:gdLst/>
            <a:ahLst/>
            <a:cxnLst/>
            <a:rect l="l" t="t" r="r" b="b"/>
            <a:pathLst>
              <a:path w="11705" h="11692" extrusionOk="0">
                <a:moveTo>
                  <a:pt x="5859" y="0"/>
                </a:moveTo>
                <a:cubicBezTo>
                  <a:pt x="2620" y="0"/>
                  <a:pt x="1" y="2619"/>
                  <a:pt x="1" y="5846"/>
                </a:cubicBezTo>
                <a:cubicBezTo>
                  <a:pt x="1" y="9085"/>
                  <a:pt x="2620" y="11692"/>
                  <a:pt x="5859" y="11692"/>
                </a:cubicBezTo>
                <a:cubicBezTo>
                  <a:pt x="9085" y="11692"/>
                  <a:pt x="11705" y="9085"/>
                  <a:pt x="11705" y="5846"/>
                </a:cubicBezTo>
                <a:cubicBezTo>
                  <a:pt x="11705" y="2619"/>
                  <a:pt x="9085" y="0"/>
                  <a:pt x="58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4"/>
          <p:cNvSpPr/>
          <p:nvPr/>
        </p:nvSpPr>
        <p:spPr>
          <a:xfrm>
            <a:off x="7274259" y="280134"/>
            <a:ext cx="579458" cy="20450"/>
          </a:xfrm>
          <a:custGeom>
            <a:avLst/>
            <a:gdLst/>
            <a:ahLst/>
            <a:cxnLst/>
            <a:rect l="l" t="t" r="r" b="b"/>
            <a:pathLst>
              <a:path w="17908" h="632" extrusionOk="0">
                <a:moveTo>
                  <a:pt x="310" y="0"/>
                </a:moveTo>
                <a:cubicBezTo>
                  <a:pt x="144" y="0"/>
                  <a:pt x="1" y="143"/>
                  <a:pt x="1" y="322"/>
                </a:cubicBezTo>
                <a:cubicBezTo>
                  <a:pt x="1" y="477"/>
                  <a:pt x="132" y="631"/>
                  <a:pt x="310" y="631"/>
                </a:cubicBezTo>
                <a:lnTo>
                  <a:pt x="2227" y="631"/>
                </a:lnTo>
                <a:cubicBezTo>
                  <a:pt x="2406" y="631"/>
                  <a:pt x="2561" y="500"/>
                  <a:pt x="2549" y="322"/>
                </a:cubicBezTo>
                <a:cubicBezTo>
                  <a:pt x="2549" y="155"/>
                  <a:pt x="2406" y="0"/>
                  <a:pt x="2227" y="0"/>
                </a:cubicBezTo>
                <a:close/>
                <a:moveTo>
                  <a:pt x="4156" y="0"/>
                </a:moveTo>
                <a:cubicBezTo>
                  <a:pt x="3989" y="0"/>
                  <a:pt x="3835" y="143"/>
                  <a:pt x="3835" y="322"/>
                </a:cubicBezTo>
                <a:cubicBezTo>
                  <a:pt x="3835" y="477"/>
                  <a:pt x="3978" y="631"/>
                  <a:pt x="4156" y="631"/>
                </a:cubicBezTo>
                <a:lnTo>
                  <a:pt x="6073" y="631"/>
                </a:lnTo>
                <a:cubicBezTo>
                  <a:pt x="6252" y="631"/>
                  <a:pt x="6394" y="500"/>
                  <a:pt x="6383" y="322"/>
                </a:cubicBezTo>
                <a:cubicBezTo>
                  <a:pt x="6383" y="155"/>
                  <a:pt x="6252" y="0"/>
                  <a:pt x="6073" y="0"/>
                </a:cubicBezTo>
                <a:close/>
                <a:moveTo>
                  <a:pt x="7990" y="0"/>
                </a:moveTo>
                <a:cubicBezTo>
                  <a:pt x="7823" y="0"/>
                  <a:pt x="7680" y="143"/>
                  <a:pt x="7680" y="322"/>
                </a:cubicBezTo>
                <a:cubicBezTo>
                  <a:pt x="7680" y="477"/>
                  <a:pt x="7811" y="631"/>
                  <a:pt x="7990" y="631"/>
                </a:cubicBezTo>
                <a:lnTo>
                  <a:pt x="9907" y="631"/>
                </a:lnTo>
                <a:cubicBezTo>
                  <a:pt x="10085" y="631"/>
                  <a:pt x="10228" y="500"/>
                  <a:pt x="10228" y="322"/>
                </a:cubicBezTo>
                <a:cubicBezTo>
                  <a:pt x="10228" y="155"/>
                  <a:pt x="10085" y="0"/>
                  <a:pt x="9907" y="0"/>
                </a:cubicBezTo>
                <a:close/>
                <a:moveTo>
                  <a:pt x="11836" y="0"/>
                </a:moveTo>
                <a:cubicBezTo>
                  <a:pt x="11669" y="0"/>
                  <a:pt x="11514" y="143"/>
                  <a:pt x="11514" y="322"/>
                </a:cubicBezTo>
                <a:cubicBezTo>
                  <a:pt x="11514" y="477"/>
                  <a:pt x="11657" y="631"/>
                  <a:pt x="11836" y="631"/>
                </a:cubicBezTo>
                <a:lnTo>
                  <a:pt x="13753" y="631"/>
                </a:lnTo>
                <a:cubicBezTo>
                  <a:pt x="13919" y="631"/>
                  <a:pt x="14062" y="500"/>
                  <a:pt x="14062" y="322"/>
                </a:cubicBezTo>
                <a:cubicBezTo>
                  <a:pt x="14062" y="155"/>
                  <a:pt x="13931" y="0"/>
                  <a:pt x="13753" y="0"/>
                </a:cubicBezTo>
                <a:close/>
                <a:moveTo>
                  <a:pt x="15658" y="0"/>
                </a:moveTo>
                <a:cubicBezTo>
                  <a:pt x="15491" y="0"/>
                  <a:pt x="15348" y="143"/>
                  <a:pt x="15348" y="322"/>
                </a:cubicBezTo>
                <a:cubicBezTo>
                  <a:pt x="15348" y="477"/>
                  <a:pt x="15479" y="631"/>
                  <a:pt x="15658" y="631"/>
                </a:cubicBezTo>
                <a:lnTo>
                  <a:pt x="17574" y="631"/>
                </a:lnTo>
                <a:cubicBezTo>
                  <a:pt x="17753" y="631"/>
                  <a:pt x="17908" y="500"/>
                  <a:pt x="17884" y="322"/>
                </a:cubicBezTo>
                <a:cubicBezTo>
                  <a:pt x="17884" y="155"/>
                  <a:pt x="17753" y="0"/>
                  <a:pt x="1757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8872388" y="692139"/>
            <a:ext cx="141046" cy="122150"/>
          </a:xfrm>
          <a:custGeom>
            <a:avLst/>
            <a:gdLst/>
            <a:ahLst/>
            <a:cxnLst/>
            <a:rect l="l" t="t" r="r" b="b"/>
            <a:pathLst>
              <a:path w="4359" h="3775" extrusionOk="0">
                <a:moveTo>
                  <a:pt x="2180" y="0"/>
                </a:moveTo>
                <a:lnTo>
                  <a:pt x="1" y="3774"/>
                </a:lnTo>
                <a:lnTo>
                  <a:pt x="4359" y="3774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4"/>
          <p:cNvSpPr/>
          <p:nvPr/>
        </p:nvSpPr>
        <p:spPr>
          <a:xfrm flipH="1">
            <a:off x="7814872" y="539714"/>
            <a:ext cx="427027" cy="427027"/>
          </a:xfrm>
          <a:custGeom>
            <a:avLst/>
            <a:gdLst/>
            <a:ahLst/>
            <a:cxnLst/>
            <a:rect l="l" t="t" r="r" b="b"/>
            <a:pathLst>
              <a:path w="23813" h="23813" extrusionOk="0">
                <a:moveTo>
                  <a:pt x="11907" y="965"/>
                </a:moveTo>
                <a:cubicBezTo>
                  <a:pt x="17943" y="965"/>
                  <a:pt x="22837" y="5882"/>
                  <a:pt x="22837" y="11907"/>
                </a:cubicBezTo>
                <a:cubicBezTo>
                  <a:pt x="22837" y="17931"/>
                  <a:pt x="17931" y="22849"/>
                  <a:pt x="11907" y="22849"/>
                </a:cubicBezTo>
                <a:cubicBezTo>
                  <a:pt x="5870" y="22849"/>
                  <a:pt x="965" y="17931"/>
                  <a:pt x="965" y="11907"/>
                </a:cubicBezTo>
                <a:cubicBezTo>
                  <a:pt x="965" y="5882"/>
                  <a:pt x="5870" y="965"/>
                  <a:pt x="11907" y="965"/>
                </a:cubicBezTo>
                <a:close/>
                <a:moveTo>
                  <a:pt x="11907" y="1"/>
                </a:moveTo>
                <a:cubicBezTo>
                  <a:pt x="5334" y="1"/>
                  <a:pt x="0" y="5346"/>
                  <a:pt x="0" y="11907"/>
                </a:cubicBezTo>
                <a:cubicBezTo>
                  <a:pt x="0" y="18467"/>
                  <a:pt x="5334" y="23813"/>
                  <a:pt x="11907" y="23813"/>
                </a:cubicBezTo>
                <a:cubicBezTo>
                  <a:pt x="18467" y="23813"/>
                  <a:pt x="23813" y="18467"/>
                  <a:pt x="23813" y="11907"/>
                </a:cubicBezTo>
                <a:cubicBezTo>
                  <a:pt x="23813" y="5346"/>
                  <a:pt x="18467" y="1"/>
                  <a:pt x="119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4"/>
          <p:cNvSpPr/>
          <p:nvPr/>
        </p:nvSpPr>
        <p:spPr>
          <a:xfrm>
            <a:off x="8695485" y="1220087"/>
            <a:ext cx="1002079" cy="1001723"/>
          </a:xfrm>
          <a:custGeom>
            <a:avLst/>
            <a:gdLst/>
            <a:ahLst/>
            <a:cxnLst/>
            <a:rect l="l" t="t" r="r" b="b"/>
            <a:pathLst>
              <a:path w="30969" h="30958" extrusionOk="0">
                <a:moveTo>
                  <a:pt x="15479" y="632"/>
                </a:moveTo>
                <a:cubicBezTo>
                  <a:pt x="23658" y="632"/>
                  <a:pt x="30326" y="7288"/>
                  <a:pt x="30314" y="15479"/>
                </a:cubicBezTo>
                <a:cubicBezTo>
                  <a:pt x="30314" y="23659"/>
                  <a:pt x="23658" y="30314"/>
                  <a:pt x="15479" y="30314"/>
                </a:cubicBezTo>
                <a:cubicBezTo>
                  <a:pt x="7287" y="30314"/>
                  <a:pt x="644" y="23659"/>
                  <a:pt x="644" y="15479"/>
                </a:cubicBezTo>
                <a:cubicBezTo>
                  <a:pt x="644" y="7288"/>
                  <a:pt x="7287" y="632"/>
                  <a:pt x="15479" y="632"/>
                </a:cubicBezTo>
                <a:close/>
                <a:moveTo>
                  <a:pt x="15479" y="1"/>
                </a:moveTo>
                <a:cubicBezTo>
                  <a:pt x="6942" y="1"/>
                  <a:pt x="1" y="6930"/>
                  <a:pt x="1" y="15479"/>
                </a:cubicBezTo>
                <a:cubicBezTo>
                  <a:pt x="1" y="24004"/>
                  <a:pt x="6930" y="30957"/>
                  <a:pt x="15479" y="30957"/>
                </a:cubicBezTo>
                <a:cubicBezTo>
                  <a:pt x="24016" y="30957"/>
                  <a:pt x="30969" y="24016"/>
                  <a:pt x="30957" y="15479"/>
                </a:cubicBezTo>
                <a:cubicBezTo>
                  <a:pt x="30957" y="6954"/>
                  <a:pt x="24016" y="1"/>
                  <a:pt x="154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4"/>
          <p:cNvSpPr/>
          <p:nvPr/>
        </p:nvSpPr>
        <p:spPr>
          <a:xfrm flipH="1">
            <a:off x="902097" y="4176464"/>
            <a:ext cx="427027" cy="427027"/>
          </a:xfrm>
          <a:custGeom>
            <a:avLst/>
            <a:gdLst/>
            <a:ahLst/>
            <a:cxnLst/>
            <a:rect l="l" t="t" r="r" b="b"/>
            <a:pathLst>
              <a:path w="23813" h="23813" extrusionOk="0">
                <a:moveTo>
                  <a:pt x="11907" y="965"/>
                </a:moveTo>
                <a:cubicBezTo>
                  <a:pt x="17943" y="965"/>
                  <a:pt x="22837" y="5882"/>
                  <a:pt x="22837" y="11907"/>
                </a:cubicBezTo>
                <a:cubicBezTo>
                  <a:pt x="22837" y="17931"/>
                  <a:pt x="17931" y="22849"/>
                  <a:pt x="11907" y="22849"/>
                </a:cubicBezTo>
                <a:cubicBezTo>
                  <a:pt x="5870" y="22849"/>
                  <a:pt x="965" y="17931"/>
                  <a:pt x="965" y="11907"/>
                </a:cubicBezTo>
                <a:cubicBezTo>
                  <a:pt x="965" y="5882"/>
                  <a:pt x="5870" y="965"/>
                  <a:pt x="11907" y="965"/>
                </a:cubicBezTo>
                <a:close/>
                <a:moveTo>
                  <a:pt x="11907" y="1"/>
                </a:moveTo>
                <a:cubicBezTo>
                  <a:pt x="5334" y="1"/>
                  <a:pt x="0" y="5346"/>
                  <a:pt x="0" y="11907"/>
                </a:cubicBezTo>
                <a:cubicBezTo>
                  <a:pt x="0" y="18467"/>
                  <a:pt x="5334" y="23813"/>
                  <a:pt x="11907" y="23813"/>
                </a:cubicBezTo>
                <a:cubicBezTo>
                  <a:pt x="18467" y="23813"/>
                  <a:pt x="23813" y="18467"/>
                  <a:pt x="23813" y="11907"/>
                </a:cubicBezTo>
                <a:cubicBezTo>
                  <a:pt x="23813" y="5346"/>
                  <a:pt x="18467" y="1"/>
                  <a:pt x="119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166288" y="4328901"/>
            <a:ext cx="141046" cy="122150"/>
          </a:xfrm>
          <a:custGeom>
            <a:avLst/>
            <a:gdLst/>
            <a:ahLst/>
            <a:cxnLst/>
            <a:rect l="l" t="t" r="r" b="b"/>
            <a:pathLst>
              <a:path w="4359" h="3775" extrusionOk="0">
                <a:moveTo>
                  <a:pt x="2180" y="0"/>
                </a:moveTo>
                <a:lnTo>
                  <a:pt x="1" y="3774"/>
                </a:lnTo>
                <a:lnTo>
                  <a:pt x="4359" y="3774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-553565" y="2904812"/>
            <a:ext cx="1002079" cy="1001723"/>
          </a:xfrm>
          <a:custGeom>
            <a:avLst/>
            <a:gdLst/>
            <a:ahLst/>
            <a:cxnLst/>
            <a:rect l="l" t="t" r="r" b="b"/>
            <a:pathLst>
              <a:path w="30969" h="30958" extrusionOk="0">
                <a:moveTo>
                  <a:pt x="15479" y="632"/>
                </a:moveTo>
                <a:cubicBezTo>
                  <a:pt x="23658" y="632"/>
                  <a:pt x="30326" y="7288"/>
                  <a:pt x="30314" y="15479"/>
                </a:cubicBezTo>
                <a:cubicBezTo>
                  <a:pt x="30314" y="23659"/>
                  <a:pt x="23658" y="30314"/>
                  <a:pt x="15479" y="30314"/>
                </a:cubicBezTo>
                <a:cubicBezTo>
                  <a:pt x="7287" y="30314"/>
                  <a:pt x="644" y="23659"/>
                  <a:pt x="644" y="15479"/>
                </a:cubicBezTo>
                <a:cubicBezTo>
                  <a:pt x="644" y="7288"/>
                  <a:pt x="7287" y="632"/>
                  <a:pt x="15479" y="632"/>
                </a:cubicBezTo>
                <a:close/>
                <a:moveTo>
                  <a:pt x="15479" y="1"/>
                </a:moveTo>
                <a:cubicBezTo>
                  <a:pt x="6942" y="1"/>
                  <a:pt x="1" y="6930"/>
                  <a:pt x="1" y="15479"/>
                </a:cubicBezTo>
                <a:cubicBezTo>
                  <a:pt x="1" y="24004"/>
                  <a:pt x="6930" y="30957"/>
                  <a:pt x="15479" y="30957"/>
                </a:cubicBezTo>
                <a:cubicBezTo>
                  <a:pt x="24016" y="30957"/>
                  <a:pt x="30969" y="24016"/>
                  <a:pt x="30957" y="15479"/>
                </a:cubicBezTo>
                <a:cubicBezTo>
                  <a:pt x="30957" y="6954"/>
                  <a:pt x="24016" y="1"/>
                  <a:pt x="154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">
  <p:cSld name="CUSTOM_1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5"/>
          <p:cNvSpPr txBox="1">
            <a:spLocks noGrp="1"/>
          </p:cNvSpPr>
          <p:nvPr>
            <p:ph type="subTitle" idx="1"/>
          </p:nvPr>
        </p:nvSpPr>
        <p:spPr>
          <a:xfrm>
            <a:off x="720000" y="2102075"/>
            <a:ext cx="30675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25"/>
          <p:cNvSpPr/>
          <p:nvPr/>
        </p:nvSpPr>
        <p:spPr>
          <a:xfrm>
            <a:off x="8158150" y="-8"/>
            <a:ext cx="2550580" cy="5143383"/>
          </a:xfrm>
          <a:custGeom>
            <a:avLst/>
            <a:gdLst/>
            <a:ahLst/>
            <a:cxnLst/>
            <a:rect l="l" t="t" r="r" b="b"/>
            <a:pathLst>
              <a:path w="112920" h="159782" extrusionOk="0">
                <a:moveTo>
                  <a:pt x="0" y="0"/>
                </a:moveTo>
                <a:cubicBezTo>
                  <a:pt x="9966" y="6799"/>
                  <a:pt x="16193" y="18884"/>
                  <a:pt x="15741" y="30968"/>
                </a:cubicBezTo>
                <a:cubicBezTo>
                  <a:pt x="15121" y="48363"/>
                  <a:pt x="1965" y="64830"/>
                  <a:pt x="6263" y="81689"/>
                </a:cubicBezTo>
                <a:cubicBezTo>
                  <a:pt x="9966" y="96238"/>
                  <a:pt x="25599" y="105490"/>
                  <a:pt x="29040" y="120098"/>
                </a:cubicBezTo>
                <a:cubicBezTo>
                  <a:pt x="32088" y="133112"/>
                  <a:pt x="24611" y="146637"/>
                  <a:pt x="25492" y="159782"/>
                </a:cubicBezTo>
                <a:lnTo>
                  <a:pt x="112919" y="159782"/>
                </a:lnTo>
                <a:lnTo>
                  <a:pt x="11291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5"/>
          <p:cNvSpPr/>
          <p:nvPr/>
        </p:nvSpPr>
        <p:spPr>
          <a:xfrm>
            <a:off x="8661318" y="2510891"/>
            <a:ext cx="140837" cy="121714"/>
          </a:xfrm>
          <a:custGeom>
            <a:avLst/>
            <a:gdLst/>
            <a:ahLst/>
            <a:cxnLst/>
            <a:rect l="l" t="t" r="r" b="b"/>
            <a:pathLst>
              <a:path w="4382" h="3787" extrusionOk="0">
                <a:moveTo>
                  <a:pt x="2191" y="0"/>
                </a:moveTo>
                <a:lnTo>
                  <a:pt x="0" y="3787"/>
                </a:lnTo>
                <a:lnTo>
                  <a:pt x="4382" y="3787"/>
                </a:lnTo>
                <a:lnTo>
                  <a:pt x="219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5"/>
          <p:cNvSpPr/>
          <p:nvPr/>
        </p:nvSpPr>
        <p:spPr>
          <a:xfrm>
            <a:off x="7508587" y="445029"/>
            <a:ext cx="79257" cy="61645"/>
          </a:xfrm>
          <a:custGeom>
            <a:avLst/>
            <a:gdLst/>
            <a:ahLst/>
            <a:cxnLst/>
            <a:rect l="l" t="t" r="r" b="b"/>
            <a:pathLst>
              <a:path w="2466" h="1918" extrusionOk="0">
                <a:moveTo>
                  <a:pt x="1227" y="1"/>
                </a:moveTo>
                <a:cubicBezTo>
                  <a:pt x="1" y="1"/>
                  <a:pt x="1" y="1918"/>
                  <a:pt x="1227" y="1918"/>
                </a:cubicBezTo>
                <a:cubicBezTo>
                  <a:pt x="2465" y="1918"/>
                  <a:pt x="2465" y="1"/>
                  <a:pt x="12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5"/>
          <p:cNvSpPr/>
          <p:nvPr/>
        </p:nvSpPr>
        <p:spPr>
          <a:xfrm>
            <a:off x="7888199" y="4777592"/>
            <a:ext cx="1247546" cy="122486"/>
          </a:xfrm>
          <a:custGeom>
            <a:avLst/>
            <a:gdLst/>
            <a:ahLst/>
            <a:cxnLst/>
            <a:rect l="l" t="t" r="r" b="b"/>
            <a:pathLst>
              <a:path w="38816" h="3811" extrusionOk="0">
                <a:moveTo>
                  <a:pt x="1" y="0"/>
                </a:moveTo>
                <a:lnTo>
                  <a:pt x="1" y="643"/>
                </a:lnTo>
                <a:cubicBezTo>
                  <a:pt x="1227" y="643"/>
                  <a:pt x="1835" y="1322"/>
                  <a:pt x="2525" y="2108"/>
                </a:cubicBezTo>
                <a:cubicBezTo>
                  <a:pt x="3228" y="2906"/>
                  <a:pt x="4013" y="3810"/>
                  <a:pt x="5525" y="3810"/>
                </a:cubicBezTo>
                <a:cubicBezTo>
                  <a:pt x="7061" y="3810"/>
                  <a:pt x="7859" y="2917"/>
                  <a:pt x="8550" y="2108"/>
                </a:cubicBezTo>
                <a:cubicBezTo>
                  <a:pt x="9252" y="1322"/>
                  <a:pt x="9847" y="643"/>
                  <a:pt x="11086" y="643"/>
                </a:cubicBezTo>
                <a:cubicBezTo>
                  <a:pt x="12324" y="643"/>
                  <a:pt x="12931" y="1322"/>
                  <a:pt x="13610" y="2108"/>
                </a:cubicBezTo>
                <a:cubicBezTo>
                  <a:pt x="14312" y="2906"/>
                  <a:pt x="15098" y="3810"/>
                  <a:pt x="16622" y="3810"/>
                </a:cubicBezTo>
                <a:cubicBezTo>
                  <a:pt x="18158" y="3810"/>
                  <a:pt x="18944" y="2917"/>
                  <a:pt x="19622" y="2108"/>
                </a:cubicBezTo>
                <a:cubicBezTo>
                  <a:pt x="20325" y="1322"/>
                  <a:pt x="20920" y="643"/>
                  <a:pt x="22158" y="643"/>
                </a:cubicBezTo>
                <a:cubicBezTo>
                  <a:pt x="23385" y="643"/>
                  <a:pt x="24004" y="1322"/>
                  <a:pt x="24683" y="2108"/>
                </a:cubicBezTo>
                <a:cubicBezTo>
                  <a:pt x="25385" y="2906"/>
                  <a:pt x="26171" y="3810"/>
                  <a:pt x="27707" y="3810"/>
                </a:cubicBezTo>
                <a:cubicBezTo>
                  <a:pt x="29243" y="3810"/>
                  <a:pt x="30029" y="2917"/>
                  <a:pt x="30731" y="2108"/>
                </a:cubicBezTo>
                <a:cubicBezTo>
                  <a:pt x="31422" y="1322"/>
                  <a:pt x="32017" y="643"/>
                  <a:pt x="33255" y="643"/>
                </a:cubicBezTo>
                <a:cubicBezTo>
                  <a:pt x="34493" y="643"/>
                  <a:pt x="35101" y="1322"/>
                  <a:pt x="35791" y="2108"/>
                </a:cubicBezTo>
                <a:cubicBezTo>
                  <a:pt x="36482" y="2906"/>
                  <a:pt x="37279" y="3810"/>
                  <a:pt x="38815" y="3810"/>
                </a:cubicBezTo>
                <a:lnTo>
                  <a:pt x="38815" y="3167"/>
                </a:lnTo>
                <a:cubicBezTo>
                  <a:pt x="38805" y="3168"/>
                  <a:pt x="38794" y="3168"/>
                  <a:pt x="38783" y="3168"/>
                </a:cubicBezTo>
                <a:cubicBezTo>
                  <a:pt x="37567" y="3168"/>
                  <a:pt x="36964" y="2494"/>
                  <a:pt x="36279" y="1691"/>
                </a:cubicBezTo>
                <a:cubicBezTo>
                  <a:pt x="35577" y="905"/>
                  <a:pt x="34791" y="0"/>
                  <a:pt x="33255" y="0"/>
                </a:cubicBezTo>
                <a:cubicBezTo>
                  <a:pt x="31719" y="0"/>
                  <a:pt x="30933" y="893"/>
                  <a:pt x="30231" y="1691"/>
                </a:cubicBezTo>
                <a:cubicBezTo>
                  <a:pt x="29540" y="2489"/>
                  <a:pt x="28945" y="3167"/>
                  <a:pt x="27707" y="3167"/>
                </a:cubicBezTo>
                <a:cubicBezTo>
                  <a:pt x="26469" y="3167"/>
                  <a:pt x="25861" y="2489"/>
                  <a:pt x="25171" y="1691"/>
                </a:cubicBezTo>
                <a:cubicBezTo>
                  <a:pt x="24480" y="905"/>
                  <a:pt x="23682" y="0"/>
                  <a:pt x="22158" y="0"/>
                </a:cubicBezTo>
                <a:cubicBezTo>
                  <a:pt x="20623" y="0"/>
                  <a:pt x="19837" y="893"/>
                  <a:pt x="19134" y="1691"/>
                </a:cubicBezTo>
                <a:cubicBezTo>
                  <a:pt x="18432" y="2489"/>
                  <a:pt x="17837" y="3167"/>
                  <a:pt x="16598" y="3167"/>
                </a:cubicBezTo>
                <a:cubicBezTo>
                  <a:pt x="15372" y="3167"/>
                  <a:pt x="14753" y="2489"/>
                  <a:pt x="14074" y="1691"/>
                </a:cubicBezTo>
                <a:cubicBezTo>
                  <a:pt x="13372" y="905"/>
                  <a:pt x="12586" y="0"/>
                  <a:pt x="11062" y="0"/>
                </a:cubicBezTo>
                <a:cubicBezTo>
                  <a:pt x="9538" y="0"/>
                  <a:pt x="8740" y="893"/>
                  <a:pt x="8061" y="1691"/>
                </a:cubicBezTo>
                <a:cubicBezTo>
                  <a:pt x="7359" y="2489"/>
                  <a:pt x="6764" y="3167"/>
                  <a:pt x="5525" y="3167"/>
                </a:cubicBezTo>
                <a:cubicBezTo>
                  <a:pt x="4299" y="3167"/>
                  <a:pt x="3692" y="2489"/>
                  <a:pt x="3001" y="1691"/>
                </a:cubicBezTo>
                <a:cubicBezTo>
                  <a:pt x="2299" y="905"/>
                  <a:pt x="1513" y="0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5"/>
          <p:cNvSpPr/>
          <p:nvPr/>
        </p:nvSpPr>
        <p:spPr>
          <a:xfrm>
            <a:off x="7888199" y="4603501"/>
            <a:ext cx="1247546" cy="122486"/>
          </a:xfrm>
          <a:custGeom>
            <a:avLst/>
            <a:gdLst/>
            <a:ahLst/>
            <a:cxnLst/>
            <a:rect l="l" t="t" r="r" b="b"/>
            <a:pathLst>
              <a:path w="38816" h="3811" extrusionOk="0">
                <a:moveTo>
                  <a:pt x="1" y="0"/>
                </a:moveTo>
                <a:lnTo>
                  <a:pt x="1" y="643"/>
                </a:lnTo>
                <a:cubicBezTo>
                  <a:pt x="1227" y="643"/>
                  <a:pt x="1835" y="1322"/>
                  <a:pt x="2525" y="2107"/>
                </a:cubicBezTo>
                <a:cubicBezTo>
                  <a:pt x="3228" y="2905"/>
                  <a:pt x="4013" y="3810"/>
                  <a:pt x="5525" y="3810"/>
                </a:cubicBezTo>
                <a:cubicBezTo>
                  <a:pt x="7061" y="3810"/>
                  <a:pt x="7859" y="2917"/>
                  <a:pt x="8550" y="2107"/>
                </a:cubicBezTo>
                <a:cubicBezTo>
                  <a:pt x="9252" y="1322"/>
                  <a:pt x="9847" y="643"/>
                  <a:pt x="11086" y="643"/>
                </a:cubicBezTo>
                <a:cubicBezTo>
                  <a:pt x="12324" y="643"/>
                  <a:pt x="12931" y="1322"/>
                  <a:pt x="13610" y="2107"/>
                </a:cubicBezTo>
                <a:cubicBezTo>
                  <a:pt x="14312" y="2905"/>
                  <a:pt x="15098" y="3810"/>
                  <a:pt x="16622" y="3810"/>
                </a:cubicBezTo>
                <a:cubicBezTo>
                  <a:pt x="18158" y="3810"/>
                  <a:pt x="18944" y="2917"/>
                  <a:pt x="19622" y="2107"/>
                </a:cubicBezTo>
                <a:cubicBezTo>
                  <a:pt x="20325" y="1322"/>
                  <a:pt x="20920" y="643"/>
                  <a:pt x="22158" y="643"/>
                </a:cubicBezTo>
                <a:cubicBezTo>
                  <a:pt x="23385" y="643"/>
                  <a:pt x="24004" y="1322"/>
                  <a:pt x="24683" y="2107"/>
                </a:cubicBezTo>
                <a:cubicBezTo>
                  <a:pt x="25385" y="2905"/>
                  <a:pt x="26171" y="3810"/>
                  <a:pt x="27707" y="3810"/>
                </a:cubicBezTo>
                <a:cubicBezTo>
                  <a:pt x="29243" y="3810"/>
                  <a:pt x="30029" y="2917"/>
                  <a:pt x="30731" y="2107"/>
                </a:cubicBezTo>
                <a:cubicBezTo>
                  <a:pt x="31422" y="1322"/>
                  <a:pt x="32017" y="643"/>
                  <a:pt x="33255" y="643"/>
                </a:cubicBezTo>
                <a:cubicBezTo>
                  <a:pt x="34493" y="643"/>
                  <a:pt x="35101" y="1322"/>
                  <a:pt x="35791" y="2107"/>
                </a:cubicBezTo>
                <a:cubicBezTo>
                  <a:pt x="36482" y="2905"/>
                  <a:pt x="37279" y="3810"/>
                  <a:pt x="38815" y="3810"/>
                </a:cubicBezTo>
                <a:lnTo>
                  <a:pt x="38815" y="3167"/>
                </a:lnTo>
                <a:cubicBezTo>
                  <a:pt x="37577" y="3167"/>
                  <a:pt x="36970" y="2488"/>
                  <a:pt x="36279" y="1691"/>
                </a:cubicBezTo>
                <a:cubicBezTo>
                  <a:pt x="35577" y="905"/>
                  <a:pt x="34791" y="0"/>
                  <a:pt x="33255" y="0"/>
                </a:cubicBezTo>
                <a:cubicBezTo>
                  <a:pt x="31719" y="0"/>
                  <a:pt x="30933" y="893"/>
                  <a:pt x="30231" y="1691"/>
                </a:cubicBezTo>
                <a:cubicBezTo>
                  <a:pt x="29540" y="2488"/>
                  <a:pt x="28945" y="3167"/>
                  <a:pt x="27707" y="3167"/>
                </a:cubicBezTo>
                <a:cubicBezTo>
                  <a:pt x="26469" y="3167"/>
                  <a:pt x="25861" y="2488"/>
                  <a:pt x="25171" y="1691"/>
                </a:cubicBezTo>
                <a:cubicBezTo>
                  <a:pt x="24480" y="905"/>
                  <a:pt x="23682" y="0"/>
                  <a:pt x="22158" y="0"/>
                </a:cubicBezTo>
                <a:cubicBezTo>
                  <a:pt x="20623" y="0"/>
                  <a:pt x="19837" y="893"/>
                  <a:pt x="19134" y="1691"/>
                </a:cubicBezTo>
                <a:cubicBezTo>
                  <a:pt x="18432" y="2488"/>
                  <a:pt x="17837" y="3167"/>
                  <a:pt x="16598" y="3167"/>
                </a:cubicBezTo>
                <a:cubicBezTo>
                  <a:pt x="15372" y="3167"/>
                  <a:pt x="14753" y="2488"/>
                  <a:pt x="14074" y="1691"/>
                </a:cubicBezTo>
                <a:cubicBezTo>
                  <a:pt x="13372" y="905"/>
                  <a:pt x="12586" y="0"/>
                  <a:pt x="11062" y="0"/>
                </a:cubicBezTo>
                <a:cubicBezTo>
                  <a:pt x="9538" y="0"/>
                  <a:pt x="8740" y="893"/>
                  <a:pt x="8061" y="1691"/>
                </a:cubicBezTo>
                <a:cubicBezTo>
                  <a:pt x="7359" y="2488"/>
                  <a:pt x="6764" y="3167"/>
                  <a:pt x="5525" y="3167"/>
                </a:cubicBezTo>
                <a:cubicBezTo>
                  <a:pt x="4299" y="3167"/>
                  <a:pt x="3692" y="2488"/>
                  <a:pt x="3001" y="1691"/>
                </a:cubicBezTo>
                <a:cubicBezTo>
                  <a:pt x="2299" y="905"/>
                  <a:pt x="1513" y="0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5"/>
          <p:cNvSpPr/>
          <p:nvPr/>
        </p:nvSpPr>
        <p:spPr>
          <a:xfrm flipH="1">
            <a:off x="-9" y="4451960"/>
            <a:ext cx="701456" cy="701070"/>
          </a:xfrm>
          <a:custGeom>
            <a:avLst/>
            <a:gdLst/>
            <a:ahLst/>
            <a:cxnLst/>
            <a:rect l="l" t="t" r="r" b="b"/>
            <a:pathLst>
              <a:path w="21825" h="21813" extrusionOk="0">
                <a:moveTo>
                  <a:pt x="10918" y="0"/>
                </a:moveTo>
                <a:cubicBezTo>
                  <a:pt x="4882" y="0"/>
                  <a:pt x="0" y="4882"/>
                  <a:pt x="0" y="10907"/>
                </a:cubicBezTo>
                <a:cubicBezTo>
                  <a:pt x="0" y="16931"/>
                  <a:pt x="4882" y="21813"/>
                  <a:pt x="10918" y="21813"/>
                </a:cubicBezTo>
                <a:cubicBezTo>
                  <a:pt x="16943" y="21813"/>
                  <a:pt x="21824" y="16931"/>
                  <a:pt x="21824" y="10907"/>
                </a:cubicBezTo>
                <a:cubicBezTo>
                  <a:pt x="21824" y="4882"/>
                  <a:pt x="16943" y="0"/>
                  <a:pt x="10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5"/>
          <p:cNvSpPr/>
          <p:nvPr/>
        </p:nvSpPr>
        <p:spPr>
          <a:xfrm flipH="1">
            <a:off x="429716" y="4176442"/>
            <a:ext cx="551072" cy="551072"/>
          </a:xfrm>
          <a:custGeom>
            <a:avLst/>
            <a:gdLst/>
            <a:ahLst/>
            <a:cxnLst/>
            <a:rect l="l" t="t" r="r" b="b"/>
            <a:pathLst>
              <a:path w="17146" h="17146" extrusionOk="0">
                <a:moveTo>
                  <a:pt x="8573" y="656"/>
                </a:moveTo>
                <a:cubicBezTo>
                  <a:pt x="12955" y="656"/>
                  <a:pt x="16515" y="4204"/>
                  <a:pt x="16515" y="8585"/>
                </a:cubicBezTo>
                <a:cubicBezTo>
                  <a:pt x="16515" y="12955"/>
                  <a:pt x="12955" y="16515"/>
                  <a:pt x="8573" y="16515"/>
                </a:cubicBezTo>
                <a:cubicBezTo>
                  <a:pt x="4204" y="16515"/>
                  <a:pt x="644" y="12955"/>
                  <a:pt x="644" y="8585"/>
                </a:cubicBezTo>
                <a:cubicBezTo>
                  <a:pt x="644" y="4204"/>
                  <a:pt x="4204" y="656"/>
                  <a:pt x="8573" y="656"/>
                </a:cubicBezTo>
                <a:close/>
                <a:moveTo>
                  <a:pt x="8573" y="1"/>
                </a:moveTo>
                <a:cubicBezTo>
                  <a:pt x="3846" y="1"/>
                  <a:pt x="1" y="3835"/>
                  <a:pt x="1" y="8573"/>
                </a:cubicBezTo>
                <a:cubicBezTo>
                  <a:pt x="1" y="13300"/>
                  <a:pt x="3846" y="17146"/>
                  <a:pt x="8573" y="17146"/>
                </a:cubicBezTo>
                <a:cubicBezTo>
                  <a:pt x="13312" y="17146"/>
                  <a:pt x="17146" y="13300"/>
                  <a:pt x="17146" y="8573"/>
                </a:cubicBezTo>
                <a:cubicBezTo>
                  <a:pt x="17146" y="3835"/>
                  <a:pt x="13288" y="1"/>
                  <a:pt x="857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5"/>
          <p:cNvSpPr/>
          <p:nvPr/>
        </p:nvSpPr>
        <p:spPr>
          <a:xfrm>
            <a:off x="-506575" y="229300"/>
            <a:ext cx="1312824" cy="69801"/>
          </a:xfrm>
          <a:custGeom>
            <a:avLst/>
            <a:gdLst/>
            <a:ahLst/>
            <a:cxnLst/>
            <a:rect l="l" t="t" r="r" b="b"/>
            <a:pathLst>
              <a:path w="41601" h="2157" extrusionOk="0">
                <a:moveTo>
                  <a:pt x="41474" y="0"/>
                </a:moveTo>
                <a:cubicBezTo>
                  <a:pt x="41469" y="0"/>
                  <a:pt x="41463" y="0"/>
                  <a:pt x="41458" y="1"/>
                </a:cubicBezTo>
                <a:lnTo>
                  <a:pt x="0" y="1"/>
                </a:lnTo>
                <a:lnTo>
                  <a:pt x="0" y="2156"/>
                </a:lnTo>
                <a:lnTo>
                  <a:pt x="41434" y="2156"/>
                </a:lnTo>
                <a:cubicBezTo>
                  <a:pt x="41529" y="2156"/>
                  <a:pt x="41601" y="2085"/>
                  <a:pt x="41601" y="2002"/>
                </a:cubicBezTo>
                <a:lnTo>
                  <a:pt x="41601" y="156"/>
                </a:lnTo>
                <a:cubicBezTo>
                  <a:pt x="41601" y="68"/>
                  <a:pt x="41540" y="0"/>
                  <a:pt x="4147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5"/>
          <p:cNvSpPr/>
          <p:nvPr/>
        </p:nvSpPr>
        <p:spPr>
          <a:xfrm>
            <a:off x="7713034" y="161689"/>
            <a:ext cx="378745" cy="378324"/>
          </a:xfrm>
          <a:custGeom>
            <a:avLst/>
            <a:gdLst/>
            <a:ahLst/>
            <a:cxnLst/>
            <a:rect l="l" t="t" r="r" b="b"/>
            <a:pathLst>
              <a:path w="11705" h="11692" extrusionOk="0">
                <a:moveTo>
                  <a:pt x="5859" y="0"/>
                </a:moveTo>
                <a:cubicBezTo>
                  <a:pt x="2620" y="0"/>
                  <a:pt x="1" y="2619"/>
                  <a:pt x="1" y="5846"/>
                </a:cubicBezTo>
                <a:cubicBezTo>
                  <a:pt x="1" y="9085"/>
                  <a:pt x="2620" y="11692"/>
                  <a:pt x="5859" y="11692"/>
                </a:cubicBezTo>
                <a:cubicBezTo>
                  <a:pt x="9085" y="11692"/>
                  <a:pt x="11705" y="9085"/>
                  <a:pt x="11705" y="5846"/>
                </a:cubicBezTo>
                <a:cubicBezTo>
                  <a:pt x="11705" y="2619"/>
                  <a:pt x="9085" y="0"/>
                  <a:pt x="58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1">
  <p:cSld name="CUSTOM_11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6"/>
          <p:cNvSpPr txBox="1">
            <a:spLocks noGrp="1"/>
          </p:cNvSpPr>
          <p:nvPr>
            <p:ph type="subTitle" idx="1"/>
          </p:nvPr>
        </p:nvSpPr>
        <p:spPr>
          <a:xfrm>
            <a:off x="5356500" y="2102075"/>
            <a:ext cx="30675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26"/>
          <p:cNvSpPr/>
          <p:nvPr/>
        </p:nvSpPr>
        <p:spPr>
          <a:xfrm flipH="1">
            <a:off x="-1552175" y="-8"/>
            <a:ext cx="2550581" cy="5143383"/>
          </a:xfrm>
          <a:custGeom>
            <a:avLst/>
            <a:gdLst/>
            <a:ahLst/>
            <a:cxnLst/>
            <a:rect l="l" t="t" r="r" b="b"/>
            <a:pathLst>
              <a:path w="112920" h="159782" extrusionOk="0">
                <a:moveTo>
                  <a:pt x="0" y="0"/>
                </a:moveTo>
                <a:cubicBezTo>
                  <a:pt x="9966" y="6799"/>
                  <a:pt x="16193" y="18884"/>
                  <a:pt x="15741" y="30968"/>
                </a:cubicBezTo>
                <a:cubicBezTo>
                  <a:pt x="15121" y="48363"/>
                  <a:pt x="1965" y="64830"/>
                  <a:pt x="6263" y="81689"/>
                </a:cubicBezTo>
                <a:cubicBezTo>
                  <a:pt x="9966" y="96238"/>
                  <a:pt x="25599" y="105490"/>
                  <a:pt x="29040" y="120098"/>
                </a:cubicBezTo>
                <a:cubicBezTo>
                  <a:pt x="32088" y="133112"/>
                  <a:pt x="24611" y="146637"/>
                  <a:pt x="25492" y="159782"/>
                </a:cubicBezTo>
                <a:lnTo>
                  <a:pt x="112919" y="159782"/>
                </a:lnTo>
                <a:lnTo>
                  <a:pt x="11291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6"/>
          <p:cNvSpPr/>
          <p:nvPr/>
        </p:nvSpPr>
        <p:spPr>
          <a:xfrm flipH="1">
            <a:off x="354400" y="2510891"/>
            <a:ext cx="140837" cy="121714"/>
          </a:xfrm>
          <a:custGeom>
            <a:avLst/>
            <a:gdLst/>
            <a:ahLst/>
            <a:cxnLst/>
            <a:rect l="l" t="t" r="r" b="b"/>
            <a:pathLst>
              <a:path w="4382" h="3787" extrusionOk="0">
                <a:moveTo>
                  <a:pt x="2191" y="0"/>
                </a:moveTo>
                <a:lnTo>
                  <a:pt x="0" y="3787"/>
                </a:lnTo>
                <a:lnTo>
                  <a:pt x="4382" y="3787"/>
                </a:lnTo>
                <a:lnTo>
                  <a:pt x="219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6"/>
          <p:cNvSpPr/>
          <p:nvPr/>
        </p:nvSpPr>
        <p:spPr>
          <a:xfrm flipH="1">
            <a:off x="20810" y="4777592"/>
            <a:ext cx="1247546" cy="122486"/>
          </a:xfrm>
          <a:custGeom>
            <a:avLst/>
            <a:gdLst/>
            <a:ahLst/>
            <a:cxnLst/>
            <a:rect l="l" t="t" r="r" b="b"/>
            <a:pathLst>
              <a:path w="38816" h="3811" extrusionOk="0">
                <a:moveTo>
                  <a:pt x="1" y="0"/>
                </a:moveTo>
                <a:lnTo>
                  <a:pt x="1" y="643"/>
                </a:lnTo>
                <a:cubicBezTo>
                  <a:pt x="1227" y="643"/>
                  <a:pt x="1835" y="1322"/>
                  <a:pt x="2525" y="2108"/>
                </a:cubicBezTo>
                <a:cubicBezTo>
                  <a:pt x="3228" y="2906"/>
                  <a:pt x="4013" y="3810"/>
                  <a:pt x="5525" y="3810"/>
                </a:cubicBezTo>
                <a:cubicBezTo>
                  <a:pt x="7061" y="3810"/>
                  <a:pt x="7859" y="2917"/>
                  <a:pt x="8550" y="2108"/>
                </a:cubicBezTo>
                <a:cubicBezTo>
                  <a:pt x="9252" y="1322"/>
                  <a:pt x="9847" y="643"/>
                  <a:pt x="11086" y="643"/>
                </a:cubicBezTo>
                <a:cubicBezTo>
                  <a:pt x="12324" y="643"/>
                  <a:pt x="12931" y="1322"/>
                  <a:pt x="13610" y="2108"/>
                </a:cubicBezTo>
                <a:cubicBezTo>
                  <a:pt x="14312" y="2906"/>
                  <a:pt x="15098" y="3810"/>
                  <a:pt x="16622" y="3810"/>
                </a:cubicBezTo>
                <a:cubicBezTo>
                  <a:pt x="18158" y="3810"/>
                  <a:pt x="18944" y="2917"/>
                  <a:pt x="19622" y="2108"/>
                </a:cubicBezTo>
                <a:cubicBezTo>
                  <a:pt x="20325" y="1322"/>
                  <a:pt x="20920" y="643"/>
                  <a:pt x="22158" y="643"/>
                </a:cubicBezTo>
                <a:cubicBezTo>
                  <a:pt x="23385" y="643"/>
                  <a:pt x="24004" y="1322"/>
                  <a:pt x="24683" y="2108"/>
                </a:cubicBezTo>
                <a:cubicBezTo>
                  <a:pt x="25385" y="2906"/>
                  <a:pt x="26171" y="3810"/>
                  <a:pt x="27707" y="3810"/>
                </a:cubicBezTo>
                <a:cubicBezTo>
                  <a:pt x="29243" y="3810"/>
                  <a:pt x="30029" y="2917"/>
                  <a:pt x="30731" y="2108"/>
                </a:cubicBezTo>
                <a:cubicBezTo>
                  <a:pt x="31422" y="1322"/>
                  <a:pt x="32017" y="643"/>
                  <a:pt x="33255" y="643"/>
                </a:cubicBezTo>
                <a:cubicBezTo>
                  <a:pt x="34493" y="643"/>
                  <a:pt x="35101" y="1322"/>
                  <a:pt x="35791" y="2108"/>
                </a:cubicBezTo>
                <a:cubicBezTo>
                  <a:pt x="36482" y="2906"/>
                  <a:pt x="37279" y="3810"/>
                  <a:pt x="38815" y="3810"/>
                </a:cubicBezTo>
                <a:lnTo>
                  <a:pt x="38815" y="3167"/>
                </a:lnTo>
                <a:cubicBezTo>
                  <a:pt x="38805" y="3168"/>
                  <a:pt x="38794" y="3168"/>
                  <a:pt x="38783" y="3168"/>
                </a:cubicBezTo>
                <a:cubicBezTo>
                  <a:pt x="37567" y="3168"/>
                  <a:pt x="36964" y="2494"/>
                  <a:pt x="36279" y="1691"/>
                </a:cubicBezTo>
                <a:cubicBezTo>
                  <a:pt x="35577" y="905"/>
                  <a:pt x="34791" y="0"/>
                  <a:pt x="33255" y="0"/>
                </a:cubicBezTo>
                <a:cubicBezTo>
                  <a:pt x="31719" y="0"/>
                  <a:pt x="30933" y="893"/>
                  <a:pt x="30231" y="1691"/>
                </a:cubicBezTo>
                <a:cubicBezTo>
                  <a:pt x="29540" y="2489"/>
                  <a:pt x="28945" y="3167"/>
                  <a:pt x="27707" y="3167"/>
                </a:cubicBezTo>
                <a:cubicBezTo>
                  <a:pt x="26469" y="3167"/>
                  <a:pt x="25861" y="2489"/>
                  <a:pt x="25171" y="1691"/>
                </a:cubicBezTo>
                <a:cubicBezTo>
                  <a:pt x="24480" y="905"/>
                  <a:pt x="23682" y="0"/>
                  <a:pt x="22158" y="0"/>
                </a:cubicBezTo>
                <a:cubicBezTo>
                  <a:pt x="20623" y="0"/>
                  <a:pt x="19837" y="893"/>
                  <a:pt x="19134" y="1691"/>
                </a:cubicBezTo>
                <a:cubicBezTo>
                  <a:pt x="18432" y="2489"/>
                  <a:pt x="17837" y="3167"/>
                  <a:pt x="16598" y="3167"/>
                </a:cubicBezTo>
                <a:cubicBezTo>
                  <a:pt x="15372" y="3167"/>
                  <a:pt x="14753" y="2489"/>
                  <a:pt x="14074" y="1691"/>
                </a:cubicBezTo>
                <a:cubicBezTo>
                  <a:pt x="13372" y="905"/>
                  <a:pt x="12586" y="0"/>
                  <a:pt x="11062" y="0"/>
                </a:cubicBezTo>
                <a:cubicBezTo>
                  <a:pt x="9538" y="0"/>
                  <a:pt x="8740" y="893"/>
                  <a:pt x="8061" y="1691"/>
                </a:cubicBezTo>
                <a:cubicBezTo>
                  <a:pt x="7359" y="2489"/>
                  <a:pt x="6764" y="3167"/>
                  <a:pt x="5525" y="3167"/>
                </a:cubicBezTo>
                <a:cubicBezTo>
                  <a:pt x="4299" y="3167"/>
                  <a:pt x="3692" y="2489"/>
                  <a:pt x="3001" y="1691"/>
                </a:cubicBezTo>
                <a:cubicBezTo>
                  <a:pt x="2299" y="905"/>
                  <a:pt x="1513" y="0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6"/>
          <p:cNvSpPr/>
          <p:nvPr/>
        </p:nvSpPr>
        <p:spPr>
          <a:xfrm flipH="1">
            <a:off x="20810" y="4603501"/>
            <a:ext cx="1247546" cy="122486"/>
          </a:xfrm>
          <a:custGeom>
            <a:avLst/>
            <a:gdLst/>
            <a:ahLst/>
            <a:cxnLst/>
            <a:rect l="l" t="t" r="r" b="b"/>
            <a:pathLst>
              <a:path w="38816" h="3811" extrusionOk="0">
                <a:moveTo>
                  <a:pt x="1" y="0"/>
                </a:moveTo>
                <a:lnTo>
                  <a:pt x="1" y="643"/>
                </a:lnTo>
                <a:cubicBezTo>
                  <a:pt x="1227" y="643"/>
                  <a:pt x="1835" y="1322"/>
                  <a:pt x="2525" y="2107"/>
                </a:cubicBezTo>
                <a:cubicBezTo>
                  <a:pt x="3228" y="2905"/>
                  <a:pt x="4013" y="3810"/>
                  <a:pt x="5525" y="3810"/>
                </a:cubicBezTo>
                <a:cubicBezTo>
                  <a:pt x="7061" y="3810"/>
                  <a:pt x="7859" y="2917"/>
                  <a:pt x="8550" y="2107"/>
                </a:cubicBezTo>
                <a:cubicBezTo>
                  <a:pt x="9252" y="1322"/>
                  <a:pt x="9847" y="643"/>
                  <a:pt x="11086" y="643"/>
                </a:cubicBezTo>
                <a:cubicBezTo>
                  <a:pt x="12324" y="643"/>
                  <a:pt x="12931" y="1322"/>
                  <a:pt x="13610" y="2107"/>
                </a:cubicBezTo>
                <a:cubicBezTo>
                  <a:pt x="14312" y="2905"/>
                  <a:pt x="15098" y="3810"/>
                  <a:pt x="16622" y="3810"/>
                </a:cubicBezTo>
                <a:cubicBezTo>
                  <a:pt x="18158" y="3810"/>
                  <a:pt x="18944" y="2917"/>
                  <a:pt x="19622" y="2107"/>
                </a:cubicBezTo>
                <a:cubicBezTo>
                  <a:pt x="20325" y="1322"/>
                  <a:pt x="20920" y="643"/>
                  <a:pt x="22158" y="643"/>
                </a:cubicBezTo>
                <a:cubicBezTo>
                  <a:pt x="23385" y="643"/>
                  <a:pt x="24004" y="1322"/>
                  <a:pt x="24683" y="2107"/>
                </a:cubicBezTo>
                <a:cubicBezTo>
                  <a:pt x="25385" y="2905"/>
                  <a:pt x="26171" y="3810"/>
                  <a:pt x="27707" y="3810"/>
                </a:cubicBezTo>
                <a:cubicBezTo>
                  <a:pt x="29243" y="3810"/>
                  <a:pt x="30029" y="2917"/>
                  <a:pt x="30731" y="2107"/>
                </a:cubicBezTo>
                <a:cubicBezTo>
                  <a:pt x="31422" y="1322"/>
                  <a:pt x="32017" y="643"/>
                  <a:pt x="33255" y="643"/>
                </a:cubicBezTo>
                <a:cubicBezTo>
                  <a:pt x="34493" y="643"/>
                  <a:pt x="35101" y="1322"/>
                  <a:pt x="35791" y="2107"/>
                </a:cubicBezTo>
                <a:cubicBezTo>
                  <a:pt x="36482" y="2905"/>
                  <a:pt x="37279" y="3810"/>
                  <a:pt x="38815" y="3810"/>
                </a:cubicBezTo>
                <a:lnTo>
                  <a:pt x="38815" y="3167"/>
                </a:lnTo>
                <a:cubicBezTo>
                  <a:pt x="37577" y="3167"/>
                  <a:pt x="36970" y="2488"/>
                  <a:pt x="36279" y="1691"/>
                </a:cubicBezTo>
                <a:cubicBezTo>
                  <a:pt x="35577" y="905"/>
                  <a:pt x="34791" y="0"/>
                  <a:pt x="33255" y="0"/>
                </a:cubicBezTo>
                <a:cubicBezTo>
                  <a:pt x="31719" y="0"/>
                  <a:pt x="30933" y="893"/>
                  <a:pt x="30231" y="1691"/>
                </a:cubicBezTo>
                <a:cubicBezTo>
                  <a:pt x="29540" y="2488"/>
                  <a:pt x="28945" y="3167"/>
                  <a:pt x="27707" y="3167"/>
                </a:cubicBezTo>
                <a:cubicBezTo>
                  <a:pt x="26469" y="3167"/>
                  <a:pt x="25861" y="2488"/>
                  <a:pt x="25171" y="1691"/>
                </a:cubicBezTo>
                <a:cubicBezTo>
                  <a:pt x="24480" y="905"/>
                  <a:pt x="23682" y="0"/>
                  <a:pt x="22158" y="0"/>
                </a:cubicBezTo>
                <a:cubicBezTo>
                  <a:pt x="20623" y="0"/>
                  <a:pt x="19837" y="893"/>
                  <a:pt x="19134" y="1691"/>
                </a:cubicBezTo>
                <a:cubicBezTo>
                  <a:pt x="18432" y="2488"/>
                  <a:pt x="17837" y="3167"/>
                  <a:pt x="16598" y="3167"/>
                </a:cubicBezTo>
                <a:cubicBezTo>
                  <a:pt x="15372" y="3167"/>
                  <a:pt x="14753" y="2488"/>
                  <a:pt x="14074" y="1691"/>
                </a:cubicBezTo>
                <a:cubicBezTo>
                  <a:pt x="13372" y="905"/>
                  <a:pt x="12586" y="0"/>
                  <a:pt x="11062" y="0"/>
                </a:cubicBezTo>
                <a:cubicBezTo>
                  <a:pt x="9538" y="0"/>
                  <a:pt x="8740" y="893"/>
                  <a:pt x="8061" y="1691"/>
                </a:cubicBezTo>
                <a:cubicBezTo>
                  <a:pt x="7359" y="2488"/>
                  <a:pt x="6764" y="3167"/>
                  <a:pt x="5525" y="3167"/>
                </a:cubicBezTo>
                <a:cubicBezTo>
                  <a:pt x="4299" y="3167"/>
                  <a:pt x="3692" y="2488"/>
                  <a:pt x="3001" y="1691"/>
                </a:cubicBezTo>
                <a:cubicBezTo>
                  <a:pt x="2299" y="905"/>
                  <a:pt x="1513" y="0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6"/>
          <p:cNvSpPr/>
          <p:nvPr/>
        </p:nvSpPr>
        <p:spPr>
          <a:xfrm>
            <a:off x="8455109" y="4451960"/>
            <a:ext cx="701455" cy="701070"/>
          </a:xfrm>
          <a:custGeom>
            <a:avLst/>
            <a:gdLst/>
            <a:ahLst/>
            <a:cxnLst/>
            <a:rect l="l" t="t" r="r" b="b"/>
            <a:pathLst>
              <a:path w="21825" h="21813" extrusionOk="0">
                <a:moveTo>
                  <a:pt x="10918" y="0"/>
                </a:moveTo>
                <a:cubicBezTo>
                  <a:pt x="4882" y="0"/>
                  <a:pt x="0" y="4882"/>
                  <a:pt x="0" y="10907"/>
                </a:cubicBezTo>
                <a:cubicBezTo>
                  <a:pt x="0" y="16931"/>
                  <a:pt x="4882" y="21813"/>
                  <a:pt x="10918" y="21813"/>
                </a:cubicBezTo>
                <a:cubicBezTo>
                  <a:pt x="16943" y="21813"/>
                  <a:pt x="21824" y="16931"/>
                  <a:pt x="21824" y="10907"/>
                </a:cubicBezTo>
                <a:cubicBezTo>
                  <a:pt x="21824" y="4882"/>
                  <a:pt x="16943" y="0"/>
                  <a:pt x="109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6"/>
          <p:cNvSpPr/>
          <p:nvPr/>
        </p:nvSpPr>
        <p:spPr>
          <a:xfrm>
            <a:off x="8175767" y="4176442"/>
            <a:ext cx="551072" cy="551072"/>
          </a:xfrm>
          <a:custGeom>
            <a:avLst/>
            <a:gdLst/>
            <a:ahLst/>
            <a:cxnLst/>
            <a:rect l="l" t="t" r="r" b="b"/>
            <a:pathLst>
              <a:path w="17146" h="17146" extrusionOk="0">
                <a:moveTo>
                  <a:pt x="8573" y="656"/>
                </a:moveTo>
                <a:cubicBezTo>
                  <a:pt x="12955" y="656"/>
                  <a:pt x="16515" y="4204"/>
                  <a:pt x="16515" y="8585"/>
                </a:cubicBezTo>
                <a:cubicBezTo>
                  <a:pt x="16515" y="12955"/>
                  <a:pt x="12955" y="16515"/>
                  <a:pt x="8573" y="16515"/>
                </a:cubicBezTo>
                <a:cubicBezTo>
                  <a:pt x="4204" y="16515"/>
                  <a:pt x="644" y="12955"/>
                  <a:pt x="644" y="8585"/>
                </a:cubicBezTo>
                <a:cubicBezTo>
                  <a:pt x="644" y="4204"/>
                  <a:pt x="4204" y="656"/>
                  <a:pt x="8573" y="656"/>
                </a:cubicBezTo>
                <a:close/>
                <a:moveTo>
                  <a:pt x="8573" y="1"/>
                </a:moveTo>
                <a:cubicBezTo>
                  <a:pt x="3846" y="1"/>
                  <a:pt x="1" y="3835"/>
                  <a:pt x="1" y="8573"/>
                </a:cubicBezTo>
                <a:cubicBezTo>
                  <a:pt x="1" y="13300"/>
                  <a:pt x="3846" y="17146"/>
                  <a:pt x="8573" y="17146"/>
                </a:cubicBezTo>
                <a:cubicBezTo>
                  <a:pt x="13312" y="17146"/>
                  <a:pt x="17146" y="13300"/>
                  <a:pt x="17146" y="8573"/>
                </a:cubicBezTo>
                <a:cubicBezTo>
                  <a:pt x="17146" y="3835"/>
                  <a:pt x="13288" y="1"/>
                  <a:pt x="857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6"/>
          <p:cNvSpPr/>
          <p:nvPr/>
        </p:nvSpPr>
        <p:spPr>
          <a:xfrm flipH="1">
            <a:off x="8350307" y="229300"/>
            <a:ext cx="1312824" cy="69801"/>
          </a:xfrm>
          <a:custGeom>
            <a:avLst/>
            <a:gdLst/>
            <a:ahLst/>
            <a:cxnLst/>
            <a:rect l="l" t="t" r="r" b="b"/>
            <a:pathLst>
              <a:path w="41601" h="2157" extrusionOk="0">
                <a:moveTo>
                  <a:pt x="41474" y="0"/>
                </a:moveTo>
                <a:cubicBezTo>
                  <a:pt x="41469" y="0"/>
                  <a:pt x="41463" y="0"/>
                  <a:pt x="41458" y="1"/>
                </a:cubicBezTo>
                <a:lnTo>
                  <a:pt x="0" y="1"/>
                </a:lnTo>
                <a:lnTo>
                  <a:pt x="0" y="2156"/>
                </a:lnTo>
                <a:lnTo>
                  <a:pt x="41434" y="2156"/>
                </a:lnTo>
                <a:cubicBezTo>
                  <a:pt x="41529" y="2156"/>
                  <a:pt x="41601" y="2085"/>
                  <a:pt x="41601" y="2002"/>
                </a:cubicBezTo>
                <a:lnTo>
                  <a:pt x="41601" y="156"/>
                </a:lnTo>
                <a:cubicBezTo>
                  <a:pt x="41601" y="68"/>
                  <a:pt x="41540" y="0"/>
                  <a:pt x="41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6"/>
          <p:cNvSpPr/>
          <p:nvPr/>
        </p:nvSpPr>
        <p:spPr>
          <a:xfrm flipH="1">
            <a:off x="1578546" y="445029"/>
            <a:ext cx="79257" cy="61645"/>
          </a:xfrm>
          <a:custGeom>
            <a:avLst/>
            <a:gdLst/>
            <a:ahLst/>
            <a:cxnLst/>
            <a:rect l="l" t="t" r="r" b="b"/>
            <a:pathLst>
              <a:path w="2466" h="1918" extrusionOk="0">
                <a:moveTo>
                  <a:pt x="1227" y="1"/>
                </a:moveTo>
                <a:cubicBezTo>
                  <a:pt x="1" y="1"/>
                  <a:pt x="1" y="1918"/>
                  <a:pt x="1227" y="1918"/>
                </a:cubicBezTo>
                <a:cubicBezTo>
                  <a:pt x="2465" y="1918"/>
                  <a:pt x="2465" y="1"/>
                  <a:pt x="12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6"/>
          <p:cNvSpPr/>
          <p:nvPr/>
        </p:nvSpPr>
        <p:spPr>
          <a:xfrm flipH="1">
            <a:off x="1074612" y="161689"/>
            <a:ext cx="378745" cy="378324"/>
          </a:xfrm>
          <a:custGeom>
            <a:avLst/>
            <a:gdLst/>
            <a:ahLst/>
            <a:cxnLst/>
            <a:rect l="l" t="t" r="r" b="b"/>
            <a:pathLst>
              <a:path w="11705" h="11692" extrusionOk="0">
                <a:moveTo>
                  <a:pt x="5859" y="0"/>
                </a:moveTo>
                <a:cubicBezTo>
                  <a:pt x="2620" y="0"/>
                  <a:pt x="1" y="2619"/>
                  <a:pt x="1" y="5846"/>
                </a:cubicBezTo>
                <a:cubicBezTo>
                  <a:pt x="1" y="9085"/>
                  <a:pt x="2620" y="11692"/>
                  <a:pt x="5859" y="11692"/>
                </a:cubicBezTo>
                <a:cubicBezTo>
                  <a:pt x="9085" y="11692"/>
                  <a:pt x="11705" y="9085"/>
                  <a:pt x="11705" y="5846"/>
                </a:cubicBezTo>
                <a:cubicBezTo>
                  <a:pt x="11705" y="2619"/>
                  <a:pt x="9085" y="0"/>
                  <a:pt x="58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"/>
          <p:cNvSpPr/>
          <p:nvPr/>
        </p:nvSpPr>
        <p:spPr>
          <a:xfrm flipH="1">
            <a:off x="8190000" y="534100"/>
            <a:ext cx="1312824" cy="69801"/>
          </a:xfrm>
          <a:custGeom>
            <a:avLst/>
            <a:gdLst/>
            <a:ahLst/>
            <a:cxnLst/>
            <a:rect l="l" t="t" r="r" b="b"/>
            <a:pathLst>
              <a:path w="41601" h="2157" extrusionOk="0">
                <a:moveTo>
                  <a:pt x="41474" y="0"/>
                </a:moveTo>
                <a:cubicBezTo>
                  <a:pt x="41469" y="0"/>
                  <a:pt x="41463" y="0"/>
                  <a:pt x="41458" y="1"/>
                </a:cubicBezTo>
                <a:lnTo>
                  <a:pt x="0" y="1"/>
                </a:lnTo>
                <a:lnTo>
                  <a:pt x="0" y="2156"/>
                </a:lnTo>
                <a:lnTo>
                  <a:pt x="41434" y="2156"/>
                </a:lnTo>
                <a:cubicBezTo>
                  <a:pt x="41529" y="2156"/>
                  <a:pt x="41601" y="2085"/>
                  <a:pt x="41601" y="2002"/>
                </a:cubicBezTo>
                <a:lnTo>
                  <a:pt x="41601" y="156"/>
                </a:lnTo>
                <a:cubicBezTo>
                  <a:pt x="41601" y="68"/>
                  <a:pt x="41540" y="0"/>
                  <a:pt x="41474" y="0"/>
                </a:cubicBezTo>
                <a:close/>
              </a:path>
            </a:pathLst>
          </a:custGeom>
          <a:solidFill>
            <a:srgbClr val="07030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7"/>
          <p:cNvSpPr txBox="1">
            <a:spLocks noGrp="1"/>
          </p:cNvSpPr>
          <p:nvPr>
            <p:ph type="ctrTitle"/>
          </p:nvPr>
        </p:nvSpPr>
        <p:spPr>
          <a:xfrm flipH="1">
            <a:off x="4924650" y="897475"/>
            <a:ext cx="3260700" cy="9348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Lato Black"/>
              <a:buNone/>
              <a:defRPr sz="48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Font typeface="Lato Black"/>
              <a:buNone/>
              <a:defRPr sz="50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Font typeface="Lato Black"/>
              <a:buNone/>
              <a:defRPr sz="50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Font typeface="Lato Black"/>
              <a:buNone/>
              <a:defRPr sz="50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Font typeface="Lato Black"/>
              <a:buNone/>
              <a:defRPr sz="50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Font typeface="Lato Black"/>
              <a:buNone/>
              <a:defRPr sz="50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Font typeface="Lato Black"/>
              <a:buNone/>
              <a:defRPr sz="50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Font typeface="Lato Black"/>
              <a:buNone/>
              <a:defRPr sz="50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Font typeface="Lato Black"/>
              <a:buNone/>
              <a:defRPr sz="50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360" name="Google Shape;360;p27"/>
          <p:cNvSpPr txBox="1">
            <a:spLocks noGrp="1"/>
          </p:cNvSpPr>
          <p:nvPr>
            <p:ph type="subTitle" idx="1"/>
          </p:nvPr>
        </p:nvSpPr>
        <p:spPr>
          <a:xfrm flipH="1">
            <a:off x="4924650" y="1740725"/>
            <a:ext cx="3260700" cy="1293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1" name="Google Shape;361;p27"/>
          <p:cNvSpPr txBox="1"/>
          <p:nvPr/>
        </p:nvSpPr>
        <p:spPr>
          <a:xfrm flipH="1">
            <a:off x="4783650" y="3660425"/>
            <a:ext cx="34017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SemiBold"/>
                <a:ea typeface="Raleway SemiBold"/>
                <a:cs typeface="Raleway SemiBold"/>
                <a:sym typeface="Raleway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SemiBold"/>
                <a:ea typeface="Raleway SemiBold"/>
                <a:cs typeface="Raleway SemiBold"/>
                <a:sym typeface="Raleway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aleway SemiBold"/>
                <a:ea typeface="Raleway SemiBold"/>
                <a:cs typeface="Raleway SemiBold"/>
                <a:sym typeface="Raleway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p27"/>
          <p:cNvSpPr/>
          <p:nvPr/>
        </p:nvSpPr>
        <p:spPr>
          <a:xfrm>
            <a:off x="8730963" y="4907201"/>
            <a:ext cx="141046" cy="122150"/>
          </a:xfrm>
          <a:custGeom>
            <a:avLst/>
            <a:gdLst/>
            <a:ahLst/>
            <a:cxnLst/>
            <a:rect l="l" t="t" r="r" b="b"/>
            <a:pathLst>
              <a:path w="4359" h="3775" extrusionOk="0">
                <a:moveTo>
                  <a:pt x="2180" y="0"/>
                </a:moveTo>
                <a:lnTo>
                  <a:pt x="1" y="3774"/>
                </a:lnTo>
                <a:lnTo>
                  <a:pt x="4359" y="3774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7"/>
          <p:cNvSpPr/>
          <p:nvPr/>
        </p:nvSpPr>
        <p:spPr>
          <a:xfrm>
            <a:off x="8730583" y="1194653"/>
            <a:ext cx="141823" cy="122538"/>
          </a:xfrm>
          <a:custGeom>
            <a:avLst/>
            <a:gdLst/>
            <a:ahLst/>
            <a:cxnLst/>
            <a:rect l="l" t="t" r="r" b="b"/>
            <a:pathLst>
              <a:path w="4383" h="3787" extrusionOk="0">
                <a:moveTo>
                  <a:pt x="2191" y="1"/>
                </a:moveTo>
                <a:lnTo>
                  <a:pt x="1" y="3787"/>
                </a:lnTo>
                <a:lnTo>
                  <a:pt x="4382" y="3787"/>
                </a:lnTo>
                <a:lnTo>
                  <a:pt x="2191" y="1"/>
                </a:lnTo>
                <a:close/>
              </a:path>
            </a:pathLst>
          </a:custGeom>
          <a:solidFill>
            <a:srgbClr val="6DB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7"/>
          <p:cNvSpPr/>
          <p:nvPr/>
        </p:nvSpPr>
        <p:spPr>
          <a:xfrm>
            <a:off x="8730971" y="2739233"/>
            <a:ext cx="141046" cy="122958"/>
          </a:xfrm>
          <a:custGeom>
            <a:avLst/>
            <a:gdLst/>
            <a:ahLst/>
            <a:cxnLst/>
            <a:rect l="l" t="t" r="r" b="b"/>
            <a:pathLst>
              <a:path w="4359" h="3800" extrusionOk="0">
                <a:moveTo>
                  <a:pt x="2168" y="1"/>
                </a:moveTo>
                <a:lnTo>
                  <a:pt x="1" y="3799"/>
                </a:lnTo>
                <a:lnTo>
                  <a:pt x="4358" y="3799"/>
                </a:lnTo>
                <a:lnTo>
                  <a:pt x="2168" y="1"/>
                </a:lnTo>
                <a:close/>
              </a:path>
            </a:pathLst>
          </a:custGeom>
          <a:solidFill>
            <a:srgbClr val="07030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7"/>
          <p:cNvSpPr/>
          <p:nvPr/>
        </p:nvSpPr>
        <p:spPr>
          <a:xfrm>
            <a:off x="8761419" y="1997176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0"/>
                </a:moveTo>
                <a:cubicBezTo>
                  <a:pt x="0" y="0"/>
                  <a:pt x="0" y="1917"/>
                  <a:pt x="1238" y="1917"/>
                </a:cubicBezTo>
                <a:cubicBezTo>
                  <a:pt x="2477" y="1917"/>
                  <a:pt x="2477" y="0"/>
                  <a:pt x="12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7"/>
          <p:cNvSpPr/>
          <p:nvPr/>
        </p:nvSpPr>
        <p:spPr>
          <a:xfrm>
            <a:off x="7269898" y="110914"/>
            <a:ext cx="378745" cy="378324"/>
          </a:xfrm>
          <a:custGeom>
            <a:avLst/>
            <a:gdLst/>
            <a:ahLst/>
            <a:cxnLst/>
            <a:rect l="l" t="t" r="r" b="b"/>
            <a:pathLst>
              <a:path w="11705" h="11692" extrusionOk="0">
                <a:moveTo>
                  <a:pt x="5859" y="0"/>
                </a:moveTo>
                <a:cubicBezTo>
                  <a:pt x="2620" y="0"/>
                  <a:pt x="1" y="2619"/>
                  <a:pt x="1" y="5846"/>
                </a:cubicBezTo>
                <a:cubicBezTo>
                  <a:pt x="1" y="9085"/>
                  <a:pt x="2620" y="11692"/>
                  <a:pt x="5859" y="11692"/>
                </a:cubicBezTo>
                <a:cubicBezTo>
                  <a:pt x="9085" y="11692"/>
                  <a:pt x="11705" y="9085"/>
                  <a:pt x="11705" y="5846"/>
                </a:cubicBezTo>
                <a:cubicBezTo>
                  <a:pt x="11705" y="2619"/>
                  <a:pt x="9085" y="0"/>
                  <a:pt x="58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4">
          <p15:clr>
            <a:srgbClr val="FA7B17"/>
          </p15:clr>
        </p15:guide>
        <p15:guide id="2" pos="5156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lists">
  <p:cSld name="CUSTOM_7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8"/>
          <p:cNvSpPr txBox="1">
            <a:spLocks noGrp="1"/>
          </p:cNvSpPr>
          <p:nvPr>
            <p:ph type="body" idx="1"/>
          </p:nvPr>
        </p:nvSpPr>
        <p:spPr>
          <a:xfrm>
            <a:off x="720000" y="1247625"/>
            <a:ext cx="3702000" cy="33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0" name="Google Shape;370;p28"/>
          <p:cNvSpPr txBox="1">
            <a:spLocks noGrp="1"/>
          </p:cNvSpPr>
          <p:nvPr>
            <p:ph type="body" idx="2"/>
          </p:nvPr>
        </p:nvSpPr>
        <p:spPr>
          <a:xfrm>
            <a:off x="4721993" y="1247625"/>
            <a:ext cx="3702000" cy="33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1" name="Google Shape;371;p28"/>
          <p:cNvSpPr/>
          <p:nvPr/>
        </p:nvSpPr>
        <p:spPr>
          <a:xfrm flipH="1">
            <a:off x="55050" y="4885102"/>
            <a:ext cx="698050" cy="698050"/>
          </a:xfrm>
          <a:custGeom>
            <a:avLst/>
            <a:gdLst/>
            <a:ahLst/>
            <a:cxnLst/>
            <a:rect l="l" t="t" r="r" b="b"/>
            <a:pathLst>
              <a:path w="27922" h="27922" extrusionOk="0">
                <a:moveTo>
                  <a:pt x="13955" y="1"/>
                </a:moveTo>
                <a:cubicBezTo>
                  <a:pt x="6252" y="1"/>
                  <a:pt x="1" y="6252"/>
                  <a:pt x="1" y="13967"/>
                </a:cubicBezTo>
                <a:cubicBezTo>
                  <a:pt x="1" y="21675"/>
                  <a:pt x="6240" y="27921"/>
                  <a:pt x="13933" y="27921"/>
                </a:cubicBezTo>
                <a:cubicBezTo>
                  <a:pt x="13940" y="27921"/>
                  <a:pt x="13948" y="27921"/>
                  <a:pt x="13955" y="27921"/>
                </a:cubicBezTo>
                <a:cubicBezTo>
                  <a:pt x="21670" y="27921"/>
                  <a:pt x="27921" y="21682"/>
                  <a:pt x="27921" y="13967"/>
                </a:cubicBezTo>
                <a:cubicBezTo>
                  <a:pt x="27921" y="6252"/>
                  <a:pt x="21670" y="1"/>
                  <a:pt x="139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8"/>
          <p:cNvSpPr/>
          <p:nvPr/>
        </p:nvSpPr>
        <p:spPr>
          <a:xfrm flipH="1">
            <a:off x="-361950" y="4293677"/>
            <a:ext cx="995675" cy="995075"/>
          </a:xfrm>
          <a:custGeom>
            <a:avLst/>
            <a:gdLst/>
            <a:ahLst/>
            <a:cxnLst/>
            <a:rect l="l" t="t" r="r" b="b"/>
            <a:pathLst>
              <a:path w="39827" h="39803" extrusionOk="0">
                <a:moveTo>
                  <a:pt x="19920" y="631"/>
                </a:moveTo>
                <a:cubicBezTo>
                  <a:pt x="30528" y="631"/>
                  <a:pt x="39172" y="9263"/>
                  <a:pt x="39196" y="19907"/>
                </a:cubicBezTo>
                <a:cubicBezTo>
                  <a:pt x="39196" y="30528"/>
                  <a:pt x="30540" y="39172"/>
                  <a:pt x="19920" y="39172"/>
                </a:cubicBezTo>
                <a:cubicBezTo>
                  <a:pt x="9287" y="39172"/>
                  <a:pt x="643" y="30528"/>
                  <a:pt x="643" y="19907"/>
                </a:cubicBezTo>
                <a:cubicBezTo>
                  <a:pt x="643" y="9275"/>
                  <a:pt x="9287" y="631"/>
                  <a:pt x="19920" y="631"/>
                </a:cubicBezTo>
                <a:close/>
                <a:moveTo>
                  <a:pt x="19920" y="0"/>
                </a:moveTo>
                <a:cubicBezTo>
                  <a:pt x="8930" y="0"/>
                  <a:pt x="0" y="8930"/>
                  <a:pt x="0" y="19907"/>
                </a:cubicBezTo>
                <a:cubicBezTo>
                  <a:pt x="0" y="30873"/>
                  <a:pt x="8930" y="39803"/>
                  <a:pt x="19920" y="39803"/>
                </a:cubicBezTo>
                <a:cubicBezTo>
                  <a:pt x="30885" y="39803"/>
                  <a:pt x="39815" y="30873"/>
                  <a:pt x="39827" y="19907"/>
                </a:cubicBezTo>
                <a:cubicBezTo>
                  <a:pt x="39827" y="8930"/>
                  <a:pt x="30897" y="0"/>
                  <a:pt x="199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8"/>
          <p:cNvSpPr/>
          <p:nvPr/>
        </p:nvSpPr>
        <p:spPr>
          <a:xfrm rot="10800000" flipH="1">
            <a:off x="7108263" y="-104748"/>
            <a:ext cx="2107425" cy="1554975"/>
          </a:xfrm>
          <a:custGeom>
            <a:avLst/>
            <a:gdLst/>
            <a:ahLst/>
            <a:cxnLst/>
            <a:rect l="l" t="t" r="r" b="b"/>
            <a:pathLst>
              <a:path w="84297" h="62199" extrusionOk="0">
                <a:moveTo>
                  <a:pt x="84296" y="0"/>
                </a:moveTo>
                <a:cubicBezTo>
                  <a:pt x="80713" y="203"/>
                  <a:pt x="77081" y="1334"/>
                  <a:pt x="73962" y="3108"/>
                </a:cubicBezTo>
                <a:cubicBezTo>
                  <a:pt x="67330" y="6894"/>
                  <a:pt x="62460" y="13073"/>
                  <a:pt x="57626" y="18991"/>
                </a:cubicBezTo>
                <a:cubicBezTo>
                  <a:pt x="52792" y="24920"/>
                  <a:pt x="47577" y="30897"/>
                  <a:pt x="40612" y="34052"/>
                </a:cubicBezTo>
                <a:cubicBezTo>
                  <a:pt x="32254" y="37850"/>
                  <a:pt x="22336" y="37088"/>
                  <a:pt x="14061" y="41077"/>
                </a:cubicBezTo>
                <a:cubicBezTo>
                  <a:pt x="6079" y="44931"/>
                  <a:pt x="724" y="53385"/>
                  <a:pt x="2" y="62175"/>
                </a:cubicBezTo>
                <a:lnTo>
                  <a:pt x="84296" y="62175"/>
                </a:lnTo>
                <a:lnTo>
                  <a:pt x="84296" y="0"/>
                </a:lnTo>
                <a:close/>
                <a:moveTo>
                  <a:pt x="0" y="62175"/>
                </a:moveTo>
                <a:lnTo>
                  <a:pt x="0" y="62199"/>
                </a:lnTo>
                <a:cubicBezTo>
                  <a:pt x="1" y="62191"/>
                  <a:pt x="1" y="62183"/>
                  <a:pt x="2" y="6217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8"/>
          <p:cNvSpPr/>
          <p:nvPr/>
        </p:nvSpPr>
        <p:spPr>
          <a:xfrm>
            <a:off x="8525713" y="411127"/>
            <a:ext cx="61650" cy="48250"/>
          </a:xfrm>
          <a:custGeom>
            <a:avLst/>
            <a:gdLst/>
            <a:ahLst/>
            <a:cxnLst/>
            <a:rect l="l" t="t" r="r" b="b"/>
            <a:pathLst>
              <a:path w="2466" h="1930" extrusionOk="0">
                <a:moveTo>
                  <a:pt x="1227" y="0"/>
                </a:moveTo>
                <a:cubicBezTo>
                  <a:pt x="1" y="0"/>
                  <a:pt x="1" y="1929"/>
                  <a:pt x="1227" y="1929"/>
                </a:cubicBezTo>
                <a:cubicBezTo>
                  <a:pt x="2466" y="1929"/>
                  <a:pt x="2466" y="0"/>
                  <a:pt x="122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8708788" y="431327"/>
            <a:ext cx="435200" cy="870675"/>
          </a:xfrm>
          <a:custGeom>
            <a:avLst/>
            <a:gdLst/>
            <a:ahLst/>
            <a:cxnLst/>
            <a:rect l="l" t="t" r="r" b="b"/>
            <a:pathLst>
              <a:path w="17408" h="34827" extrusionOk="0">
                <a:moveTo>
                  <a:pt x="17407" y="1"/>
                </a:moveTo>
                <a:cubicBezTo>
                  <a:pt x="7799" y="1"/>
                  <a:pt x="0" y="7799"/>
                  <a:pt x="0" y="17419"/>
                </a:cubicBezTo>
                <a:cubicBezTo>
                  <a:pt x="0" y="27028"/>
                  <a:pt x="7799" y="34826"/>
                  <a:pt x="17407" y="34826"/>
                </a:cubicBezTo>
                <a:lnTo>
                  <a:pt x="174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8"/>
          <p:cNvSpPr/>
          <p:nvPr/>
        </p:nvSpPr>
        <p:spPr>
          <a:xfrm flipH="1">
            <a:off x="5268121" y="4885098"/>
            <a:ext cx="579458" cy="20450"/>
          </a:xfrm>
          <a:custGeom>
            <a:avLst/>
            <a:gdLst/>
            <a:ahLst/>
            <a:cxnLst/>
            <a:rect l="l" t="t" r="r" b="b"/>
            <a:pathLst>
              <a:path w="17908" h="632" extrusionOk="0">
                <a:moveTo>
                  <a:pt x="310" y="0"/>
                </a:moveTo>
                <a:cubicBezTo>
                  <a:pt x="144" y="0"/>
                  <a:pt x="1" y="143"/>
                  <a:pt x="1" y="322"/>
                </a:cubicBezTo>
                <a:cubicBezTo>
                  <a:pt x="1" y="477"/>
                  <a:pt x="132" y="631"/>
                  <a:pt x="310" y="631"/>
                </a:cubicBezTo>
                <a:lnTo>
                  <a:pt x="2227" y="631"/>
                </a:lnTo>
                <a:cubicBezTo>
                  <a:pt x="2406" y="631"/>
                  <a:pt x="2561" y="500"/>
                  <a:pt x="2549" y="322"/>
                </a:cubicBezTo>
                <a:cubicBezTo>
                  <a:pt x="2549" y="155"/>
                  <a:pt x="2406" y="0"/>
                  <a:pt x="2227" y="0"/>
                </a:cubicBezTo>
                <a:close/>
                <a:moveTo>
                  <a:pt x="4156" y="0"/>
                </a:moveTo>
                <a:cubicBezTo>
                  <a:pt x="3989" y="0"/>
                  <a:pt x="3835" y="143"/>
                  <a:pt x="3835" y="322"/>
                </a:cubicBezTo>
                <a:cubicBezTo>
                  <a:pt x="3835" y="477"/>
                  <a:pt x="3978" y="631"/>
                  <a:pt x="4156" y="631"/>
                </a:cubicBezTo>
                <a:lnTo>
                  <a:pt x="6073" y="631"/>
                </a:lnTo>
                <a:cubicBezTo>
                  <a:pt x="6252" y="631"/>
                  <a:pt x="6394" y="500"/>
                  <a:pt x="6383" y="322"/>
                </a:cubicBezTo>
                <a:cubicBezTo>
                  <a:pt x="6383" y="155"/>
                  <a:pt x="6252" y="0"/>
                  <a:pt x="6073" y="0"/>
                </a:cubicBezTo>
                <a:close/>
                <a:moveTo>
                  <a:pt x="7990" y="0"/>
                </a:moveTo>
                <a:cubicBezTo>
                  <a:pt x="7823" y="0"/>
                  <a:pt x="7680" y="143"/>
                  <a:pt x="7680" y="322"/>
                </a:cubicBezTo>
                <a:cubicBezTo>
                  <a:pt x="7680" y="477"/>
                  <a:pt x="7811" y="631"/>
                  <a:pt x="7990" y="631"/>
                </a:cubicBezTo>
                <a:lnTo>
                  <a:pt x="9907" y="631"/>
                </a:lnTo>
                <a:cubicBezTo>
                  <a:pt x="10085" y="631"/>
                  <a:pt x="10228" y="500"/>
                  <a:pt x="10228" y="322"/>
                </a:cubicBezTo>
                <a:cubicBezTo>
                  <a:pt x="10228" y="155"/>
                  <a:pt x="10085" y="0"/>
                  <a:pt x="9907" y="0"/>
                </a:cubicBezTo>
                <a:close/>
                <a:moveTo>
                  <a:pt x="11836" y="0"/>
                </a:moveTo>
                <a:cubicBezTo>
                  <a:pt x="11669" y="0"/>
                  <a:pt x="11514" y="143"/>
                  <a:pt x="11514" y="322"/>
                </a:cubicBezTo>
                <a:cubicBezTo>
                  <a:pt x="11514" y="477"/>
                  <a:pt x="11657" y="631"/>
                  <a:pt x="11836" y="631"/>
                </a:cubicBezTo>
                <a:lnTo>
                  <a:pt x="13753" y="631"/>
                </a:lnTo>
                <a:cubicBezTo>
                  <a:pt x="13919" y="631"/>
                  <a:pt x="14062" y="500"/>
                  <a:pt x="14062" y="322"/>
                </a:cubicBezTo>
                <a:cubicBezTo>
                  <a:pt x="14062" y="155"/>
                  <a:pt x="13931" y="0"/>
                  <a:pt x="13753" y="0"/>
                </a:cubicBezTo>
                <a:close/>
                <a:moveTo>
                  <a:pt x="15658" y="0"/>
                </a:moveTo>
                <a:cubicBezTo>
                  <a:pt x="15491" y="0"/>
                  <a:pt x="15348" y="143"/>
                  <a:pt x="15348" y="322"/>
                </a:cubicBezTo>
                <a:cubicBezTo>
                  <a:pt x="15348" y="477"/>
                  <a:pt x="15479" y="631"/>
                  <a:pt x="15658" y="631"/>
                </a:cubicBezTo>
                <a:lnTo>
                  <a:pt x="17574" y="631"/>
                </a:lnTo>
                <a:cubicBezTo>
                  <a:pt x="17753" y="631"/>
                  <a:pt x="17908" y="500"/>
                  <a:pt x="17884" y="322"/>
                </a:cubicBezTo>
                <a:cubicBezTo>
                  <a:pt x="17884" y="155"/>
                  <a:pt x="17753" y="0"/>
                  <a:pt x="175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8"/>
          <p:cNvSpPr/>
          <p:nvPr/>
        </p:nvSpPr>
        <p:spPr>
          <a:xfrm>
            <a:off x="8730963" y="4834251"/>
            <a:ext cx="141046" cy="122150"/>
          </a:xfrm>
          <a:custGeom>
            <a:avLst/>
            <a:gdLst/>
            <a:ahLst/>
            <a:cxnLst/>
            <a:rect l="l" t="t" r="r" b="b"/>
            <a:pathLst>
              <a:path w="4359" h="3775" extrusionOk="0">
                <a:moveTo>
                  <a:pt x="2180" y="0"/>
                </a:moveTo>
                <a:lnTo>
                  <a:pt x="1" y="3774"/>
                </a:lnTo>
                <a:lnTo>
                  <a:pt x="4359" y="3774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"/>
          <p:cNvSpPr/>
          <p:nvPr/>
        </p:nvSpPr>
        <p:spPr>
          <a:xfrm flipH="1">
            <a:off x="6992441" y="-83644"/>
            <a:ext cx="2151559" cy="1731777"/>
          </a:xfrm>
          <a:custGeom>
            <a:avLst/>
            <a:gdLst/>
            <a:ahLst/>
            <a:cxnLst/>
            <a:rect l="l" t="t" r="r" b="b"/>
            <a:pathLst>
              <a:path w="119981" h="96572" extrusionOk="0">
                <a:moveTo>
                  <a:pt x="1" y="0"/>
                </a:moveTo>
                <a:lnTo>
                  <a:pt x="1" y="96572"/>
                </a:lnTo>
                <a:cubicBezTo>
                  <a:pt x="14312" y="92000"/>
                  <a:pt x="29278" y="87047"/>
                  <a:pt x="40280" y="76807"/>
                </a:cubicBezTo>
                <a:cubicBezTo>
                  <a:pt x="52436" y="65485"/>
                  <a:pt x="58901" y="48447"/>
                  <a:pt x="72772" y="39279"/>
                </a:cubicBezTo>
                <a:cubicBezTo>
                  <a:pt x="81821" y="33314"/>
                  <a:pt x="93036" y="31409"/>
                  <a:pt x="102204" y="25635"/>
                </a:cubicBezTo>
                <a:cubicBezTo>
                  <a:pt x="111277" y="19943"/>
                  <a:pt x="117623" y="10406"/>
                  <a:pt x="1199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0"/>
          <p:cNvSpPr/>
          <p:nvPr/>
        </p:nvSpPr>
        <p:spPr>
          <a:xfrm flipH="1">
            <a:off x="8871197" y="1755214"/>
            <a:ext cx="427027" cy="427027"/>
          </a:xfrm>
          <a:custGeom>
            <a:avLst/>
            <a:gdLst/>
            <a:ahLst/>
            <a:cxnLst/>
            <a:rect l="l" t="t" r="r" b="b"/>
            <a:pathLst>
              <a:path w="23813" h="23813" extrusionOk="0">
                <a:moveTo>
                  <a:pt x="11907" y="965"/>
                </a:moveTo>
                <a:cubicBezTo>
                  <a:pt x="17943" y="965"/>
                  <a:pt x="22837" y="5882"/>
                  <a:pt x="22837" y="11907"/>
                </a:cubicBezTo>
                <a:cubicBezTo>
                  <a:pt x="22837" y="17931"/>
                  <a:pt x="17931" y="22849"/>
                  <a:pt x="11907" y="22849"/>
                </a:cubicBezTo>
                <a:cubicBezTo>
                  <a:pt x="5870" y="22849"/>
                  <a:pt x="965" y="17931"/>
                  <a:pt x="965" y="11907"/>
                </a:cubicBezTo>
                <a:cubicBezTo>
                  <a:pt x="965" y="5882"/>
                  <a:pt x="5870" y="965"/>
                  <a:pt x="11907" y="965"/>
                </a:cubicBezTo>
                <a:close/>
                <a:moveTo>
                  <a:pt x="11907" y="1"/>
                </a:moveTo>
                <a:cubicBezTo>
                  <a:pt x="5334" y="1"/>
                  <a:pt x="0" y="5346"/>
                  <a:pt x="0" y="11907"/>
                </a:cubicBezTo>
                <a:cubicBezTo>
                  <a:pt x="0" y="18467"/>
                  <a:pt x="5334" y="23813"/>
                  <a:pt x="11907" y="23813"/>
                </a:cubicBezTo>
                <a:cubicBezTo>
                  <a:pt x="18467" y="23813"/>
                  <a:pt x="23813" y="18467"/>
                  <a:pt x="23813" y="11907"/>
                </a:cubicBezTo>
                <a:cubicBezTo>
                  <a:pt x="23813" y="5346"/>
                  <a:pt x="18467" y="1"/>
                  <a:pt x="1190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0"/>
          <p:cNvSpPr/>
          <p:nvPr/>
        </p:nvSpPr>
        <p:spPr>
          <a:xfrm flipH="1">
            <a:off x="6788986" y="-49700"/>
            <a:ext cx="531645" cy="531663"/>
          </a:xfrm>
          <a:custGeom>
            <a:avLst/>
            <a:gdLst/>
            <a:ahLst/>
            <a:cxnLst/>
            <a:rect l="l" t="t" r="r" b="b"/>
            <a:pathLst>
              <a:path w="29647" h="29648" extrusionOk="0">
                <a:moveTo>
                  <a:pt x="14823" y="1"/>
                </a:moveTo>
                <a:cubicBezTo>
                  <a:pt x="6644" y="1"/>
                  <a:pt x="0" y="6632"/>
                  <a:pt x="0" y="14824"/>
                </a:cubicBezTo>
                <a:cubicBezTo>
                  <a:pt x="0" y="23003"/>
                  <a:pt x="6644" y="29647"/>
                  <a:pt x="14823" y="29647"/>
                </a:cubicBezTo>
                <a:cubicBezTo>
                  <a:pt x="23015" y="29647"/>
                  <a:pt x="29647" y="23003"/>
                  <a:pt x="29647" y="14824"/>
                </a:cubicBezTo>
                <a:cubicBezTo>
                  <a:pt x="29647" y="6632"/>
                  <a:pt x="23015" y="1"/>
                  <a:pt x="1482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0"/>
          <p:cNvSpPr/>
          <p:nvPr/>
        </p:nvSpPr>
        <p:spPr>
          <a:xfrm>
            <a:off x="8778326" y="4181219"/>
            <a:ext cx="141046" cy="122538"/>
          </a:xfrm>
          <a:custGeom>
            <a:avLst/>
            <a:gdLst/>
            <a:ahLst/>
            <a:cxnLst/>
            <a:rect l="l" t="t" r="r" b="b"/>
            <a:pathLst>
              <a:path w="4359" h="3787" extrusionOk="0">
                <a:moveTo>
                  <a:pt x="2180" y="0"/>
                </a:moveTo>
                <a:lnTo>
                  <a:pt x="1" y="3786"/>
                </a:lnTo>
                <a:lnTo>
                  <a:pt x="4359" y="3786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0"/>
          <p:cNvSpPr/>
          <p:nvPr/>
        </p:nvSpPr>
        <p:spPr>
          <a:xfrm>
            <a:off x="8698534" y="1648132"/>
            <a:ext cx="79794" cy="62062"/>
          </a:xfrm>
          <a:custGeom>
            <a:avLst/>
            <a:gdLst/>
            <a:ahLst/>
            <a:cxnLst/>
            <a:rect l="l" t="t" r="r" b="b"/>
            <a:pathLst>
              <a:path w="2466" h="1918" extrusionOk="0">
                <a:moveTo>
                  <a:pt x="1239" y="0"/>
                </a:moveTo>
                <a:cubicBezTo>
                  <a:pt x="1" y="0"/>
                  <a:pt x="1" y="1917"/>
                  <a:pt x="1239" y="1917"/>
                </a:cubicBezTo>
                <a:cubicBezTo>
                  <a:pt x="2465" y="1917"/>
                  <a:pt x="2465" y="0"/>
                  <a:pt x="12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0"/>
          <p:cNvSpPr/>
          <p:nvPr/>
        </p:nvSpPr>
        <p:spPr>
          <a:xfrm>
            <a:off x="6543945" y="211722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1"/>
                </a:moveTo>
                <a:cubicBezTo>
                  <a:pt x="0" y="1"/>
                  <a:pt x="0" y="1918"/>
                  <a:pt x="1238" y="1918"/>
                </a:cubicBezTo>
                <a:cubicBezTo>
                  <a:pt x="2477" y="1918"/>
                  <a:pt x="2477" y="1"/>
                  <a:pt x="12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0"/>
          <p:cNvSpPr/>
          <p:nvPr/>
        </p:nvSpPr>
        <p:spPr>
          <a:xfrm rot="5400000">
            <a:off x="6822880" y="4603695"/>
            <a:ext cx="20838" cy="578682"/>
          </a:xfrm>
          <a:custGeom>
            <a:avLst/>
            <a:gdLst/>
            <a:ahLst/>
            <a:cxnLst/>
            <a:rect l="l" t="t" r="r" b="b"/>
            <a:pathLst>
              <a:path w="644" h="17884" extrusionOk="0">
                <a:moveTo>
                  <a:pt x="322" y="1"/>
                </a:moveTo>
                <a:cubicBezTo>
                  <a:pt x="155" y="1"/>
                  <a:pt x="0" y="144"/>
                  <a:pt x="0" y="322"/>
                </a:cubicBezTo>
                <a:lnTo>
                  <a:pt x="0" y="2239"/>
                </a:lnTo>
                <a:cubicBezTo>
                  <a:pt x="0" y="2406"/>
                  <a:pt x="143" y="2549"/>
                  <a:pt x="322" y="2549"/>
                </a:cubicBezTo>
                <a:cubicBezTo>
                  <a:pt x="500" y="2549"/>
                  <a:pt x="643" y="2406"/>
                  <a:pt x="631" y="2239"/>
                </a:cubicBezTo>
                <a:lnTo>
                  <a:pt x="631" y="322"/>
                </a:lnTo>
                <a:cubicBezTo>
                  <a:pt x="631" y="155"/>
                  <a:pt x="500" y="1"/>
                  <a:pt x="322" y="1"/>
                </a:cubicBezTo>
                <a:close/>
                <a:moveTo>
                  <a:pt x="322" y="3834"/>
                </a:moveTo>
                <a:cubicBezTo>
                  <a:pt x="155" y="3834"/>
                  <a:pt x="0" y="3965"/>
                  <a:pt x="0" y="4144"/>
                </a:cubicBezTo>
                <a:lnTo>
                  <a:pt x="0" y="6061"/>
                </a:lnTo>
                <a:cubicBezTo>
                  <a:pt x="0" y="6228"/>
                  <a:pt x="143" y="6370"/>
                  <a:pt x="322" y="6370"/>
                </a:cubicBezTo>
                <a:cubicBezTo>
                  <a:pt x="500" y="6370"/>
                  <a:pt x="643" y="6240"/>
                  <a:pt x="631" y="6061"/>
                </a:cubicBezTo>
                <a:lnTo>
                  <a:pt x="631" y="4144"/>
                </a:lnTo>
                <a:cubicBezTo>
                  <a:pt x="631" y="3977"/>
                  <a:pt x="500" y="3834"/>
                  <a:pt x="322" y="3834"/>
                </a:cubicBezTo>
                <a:close/>
                <a:moveTo>
                  <a:pt x="322" y="7668"/>
                </a:moveTo>
                <a:cubicBezTo>
                  <a:pt x="155" y="7668"/>
                  <a:pt x="0" y="7799"/>
                  <a:pt x="0" y="7978"/>
                </a:cubicBezTo>
                <a:lnTo>
                  <a:pt x="0" y="9907"/>
                </a:lnTo>
                <a:cubicBezTo>
                  <a:pt x="0" y="10061"/>
                  <a:pt x="143" y="10216"/>
                  <a:pt x="322" y="10216"/>
                </a:cubicBezTo>
                <a:cubicBezTo>
                  <a:pt x="500" y="10216"/>
                  <a:pt x="643" y="10061"/>
                  <a:pt x="631" y="9907"/>
                </a:cubicBezTo>
                <a:lnTo>
                  <a:pt x="631" y="7978"/>
                </a:lnTo>
                <a:cubicBezTo>
                  <a:pt x="631" y="7823"/>
                  <a:pt x="500" y="7668"/>
                  <a:pt x="322" y="7668"/>
                </a:cubicBezTo>
                <a:close/>
                <a:moveTo>
                  <a:pt x="322" y="11514"/>
                </a:moveTo>
                <a:cubicBezTo>
                  <a:pt x="155" y="11514"/>
                  <a:pt x="0" y="11645"/>
                  <a:pt x="0" y="11824"/>
                </a:cubicBezTo>
                <a:lnTo>
                  <a:pt x="0" y="13740"/>
                </a:lnTo>
                <a:cubicBezTo>
                  <a:pt x="0" y="13907"/>
                  <a:pt x="143" y="14050"/>
                  <a:pt x="322" y="14050"/>
                </a:cubicBezTo>
                <a:cubicBezTo>
                  <a:pt x="500" y="14050"/>
                  <a:pt x="643" y="13907"/>
                  <a:pt x="631" y="13740"/>
                </a:cubicBezTo>
                <a:lnTo>
                  <a:pt x="631" y="11824"/>
                </a:lnTo>
                <a:cubicBezTo>
                  <a:pt x="631" y="11657"/>
                  <a:pt x="500" y="11514"/>
                  <a:pt x="322" y="11514"/>
                </a:cubicBezTo>
                <a:close/>
                <a:moveTo>
                  <a:pt x="322" y="15336"/>
                </a:moveTo>
                <a:cubicBezTo>
                  <a:pt x="155" y="15336"/>
                  <a:pt x="0" y="15467"/>
                  <a:pt x="0" y="15645"/>
                </a:cubicBezTo>
                <a:lnTo>
                  <a:pt x="0" y="17562"/>
                </a:lnTo>
                <a:cubicBezTo>
                  <a:pt x="0" y="17729"/>
                  <a:pt x="143" y="17884"/>
                  <a:pt x="322" y="17884"/>
                </a:cubicBezTo>
                <a:cubicBezTo>
                  <a:pt x="500" y="17884"/>
                  <a:pt x="643" y="17741"/>
                  <a:pt x="631" y="17562"/>
                </a:cubicBezTo>
                <a:lnTo>
                  <a:pt x="631" y="15645"/>
                </a:lnTo>
                <a:cubicBezTo>
                  <a:pt x="631" y="15479"/>
                  <a:pt x="500" y="15336"/>
                  <a:pt x="322" y="153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0"/>
          <p:cNvSpPr/>
          <p:nvPr/>
        </p:nvSpPr>
        <p:spPr>
          <a:xfrm>
            <a:off x="363904" y="3058869"/>
            <a:ext cx="104838" cy="1031751"/>
          </a:xfrm>
          <a:custGeom>
            <a:avLst/>
            <a:gdLst/>
            <a:ahLst/>
            <a:cxnLst/>
            <a:rect l="l" t="t" r="r" b="b"/>
            <a:pathLst>
              <a:path w="3240" h="31886" extrusionOk="0">
                <a:moveTo>
                  <a:pt x="2597" y="1"/>
                </a:moveTo>
                <a:cubicBezTo>
                  <a:pt x="2597" y="1001"/>
                  <a:pt x="2049" y="1477"/>
                  <a:pt x="1406" y="2037"/>
                </a:cubicBezTo>
                <a:cubicBezTo>
                  <a:pt x="751" y="2620"/>
                  <a:pt x="1" y="3275"/>
                  <a:pt x="1" y="4549"/>
                </a:cubicBezTo>
                <a:cubicBezTo>
                  <a:pt x="1" y="5835"/>
                  <a:pt x="739" y="6489"/>
                  <a:pt x="1406" y="7073"/>
                </a:cubicBezTo>
                <a:cubicBezTo>
                  <a:pt x="2049" y="7632"/>
                  <a:pt x="2597" y="8109"/>
                  <a:pt x="2597" y="9109"/>
                </a:cubicBezTo>
                <a:cubicBezTo>
                  <a:pt x="2597" y="10109"/>
                  <a:pt x="2049" y="10585"/>
                  <a:pt x="1406" y="11145"/>
                </a:cubicBezTo>
                <a:cubicBezTo>
                  <a:pt x="751" y="11728"/>
                  <a:pt x="1" y="12383"/>
                  <a:pt x="1" y="13669"/>
                </a:cubicBezTo>
                <a:cubicBezTo>
                  <a:pt x="1" y="14943"/>
                  <a:pt x="739" y="15598"/>
                  <a:pt x="1406" y="16181"/>
                </a:cubicBezTo>
                <a:cubicBezTo>
                  <a:pt x="2049" y="16741"/>
                  <a:pt x="2597" y="17217"/>
                  <a:pt x="2597" y="18217"/>
                </a:cubicBezTo>
                <a:cubicBezTo>
                  <a:pt x="2597" y="19217"/>
                  <a:pt x="2049" y="19693"/>
                  <a:pt x="1406" y="20253"/>
                </a:cubicBezTo>
                <a:cubicBezTo>
                  <a:pt x="751" y="20836"/>
                  <a:pt x="1" y="21491"/>
                  <a:pt x="1" y="22777"/>
                </a:cubicBezTo>
                <a:cubicBezTo>
                  <a:pt x="1" y="24051"/>
                  <a:pt x="739" y="24706"/>
                  <a:pt x="1406" y="25289"/>
                </a:cubicBezTo>
                <a:cubicBezTo>
                  <a:pt x="2049" y="25849"/>
                  <a:pt x="2597" y="26325"/>
                  <a:pt x="2597" y="27325"/>
                </a:cubicBezTo>
                <a:cubicBezTo>
                  <a:pt x="2597" y="28326"/>
                  <a:pt x="2049" y="28802"/>
                  <a:pt x="1406" y="29361"/>
                </a:cubicBezTo>
                <a:cubicBezTo>
                  <a:pt x="751" y="29945"/>
                  <a:pt x="1" y="30600"/>
                  <a:pt x="1" y="31885"/>
                </a:cubicBezTo>
                <a:lnTo>
                  <a:pt x="632" y="31885"/>
                </a:lnTo>
                <a:cubicBezTo>
                  <a:pt x="632" y="30885"/>
                  <a:pt x="1192" y="30409"/>
                  <a:pt x="1823" y="29838"/>
                </a:cubicBezTo>
                <a:cubicBezTo>
                  <a:pt x="2477" y="29266"/>
                  <a:pt x="3239" y="28611"/>
                  <a:pt x="3239" y="27325"/>
                </a:cubicBezTo>
                <a:cubicBezTo>
                  <a:pt x="3239" y="26051"/>
                  <a:pt x="2501" y="25397"/>
                  <a:pt x="1823" y="24813"/>
                </a:cubicBezTo>
                <a:cubicBezTo>
                  <a:pt x="1192" y="24242"/>
                  <a:pt x="632" y="23765"/>
                  <a:pt x="632" y="22777"/>
                </a:cubicBezTo>
                <a:cubicBezTo>
                  <a:pt x="632" y="21777"/>
                  <a:pt x="1192" y="21301"/>
                  <a:pt x="1823" y="20729"/>
                </a:cubicBezTo>
                <a:cubicBezTo>
                  <a:pt x="2501" y="20158"/>
                  <a:pt x="3239" y="19503"/>
                  <a:pt x="3239" y="18217"/>
                </a:cubicBezTo>
                <a:cubicBezTo>
                  <a:pt x="3239" y="16943"/>
                  <a:pt x="2501" y="16288"/>
                  <a:pt x="1823" y="15705"/>
                </a:cubicBezTo>
                <a:cubicBezTo>
                  <a:pt x="1192" y="15133"/>
                  <a:pt x="632" y="14657"/>
                  <a:pt x="632" y="13669"/>
                </a:cubicBezTo>
                <a:cubicBezTo>
                  <a:pt x="620" y="12669"/>
                  <a:pt x="1192" y="12193"/>
                  <a:pt x="1823" y="11621"/>
                </a:cubicBezTo>
                <a:cubicBezTo>
                  <a:pt x="2477" y="11038"/>
                  <a:pt x="3239" y="10383"/>
                  <a:pt x="3239" y="9109"/>
                </a:cubicBezTo>
                <a:cubicBezTo>
                  <a:pt x="3239" y="7823"/>
                  <a:pt x="2501" y="7180"/>
                  <a:pt x="1823" y="6597"/>
                </a:cubicBezTo>
                <a:cubicBezTo>
                  <a:pt x="1192" y="6025"/>
                  <a:pt x="632" y="5549"/>
                  <a:pt x="632" y="4549"/>
                </a:cubicBezTo>
                <a:cubicBezTo>
                  <a:pt x="632" y="3561"/>
                  <a:pt x="1192" y="3084"/>
                  <a:pt x="1823" y="2513"/>
                </a:cubicBezTo>
                <a:cubicBezTo>
                  <a:pt x="2477" y="1929"/>
                  <a:pt x="3239" y="1275"/>
                  <a:pt x="32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0"/>
          <p:cNvSpPr/>
          <p:nvPr/>
        </p:nvSpPr>
        <p:spPr>
          <a:xfrm>
            <a:off x="219455" y="3058481"/>
            <a:ext cx="104806" cy="1031363"/>
          </a:xfrm>
          <a:custGeom>
            <a:avLst/>
            <a:gdLst/>
            <a:ahLst/>
            <a:cxnLst/>
            <a:rect l="l" t="t" r="r" b="b"/>
            <a:pathLst>
              <a:path w="3239" h="31874" extrusionOk="0">
                <a:moveTo>
                  <a:pt x="2596" y="1"/>
                </a:moveTo>
                <a:cubicBezTo>
                  <a:pt x="2596" y="989"/>
                  <a:pt x="2048" y="1465"/>
                  <a:pt x="1405" y="2037"/>
                </a:cubicBezTo>
                <a:cubicBezTo>
                  <a:pt x="738" y="2620"/>
                  <a:pt x="0" y="3275"/>
                  <a:pt x="0" y="4549"/>
                </a:cubicBezTo>
                <a:cubicBezTo>
                  <a:pt x="0" y="5835"/>
                  <a:pt x="738" y="6490"/>
                  <a:pt x="1405" y="7073"/>
                </a:cubicBezTo>
                <a:cubicBezTo>
                  <a:pt x="2048" y="7633"/>
                  <a:pt x="2596" y="8109"/>
                  <a:pt x="2596" y="9109"/>
                </a:cubicBezTo>
                <a:cubicBezTo>
                  <a:pt x="2596" y="10109"/>
                  <a:pt x="2048" y="10585"/>
                  <a:pt x="1405" y="11145"/>
                </a:cubicBezTo>
                <a:cubicBezTo>
                  <a:pt x="750" y="11728"/>
                  <a:pt x="0" y="12383"/>
                  <a:pt x="0" y="13657"/>
                </a:cubicBezTo>
                <a:cubicBezTo>
                  <a:pt x="0" y="14943"/>
                  <a:pt x="738" y="15598"/>
                  <a:pt x="1405" y="16181"/>
                </a:cubicBezTo>
                <a:cubicBezTo>
                  <a:pt x="2048" y="16741"/>
                  <a:pt x="2596" y="17217"/>
                  <a:pt x="2596" y="18217"/>
                </a:cubicBezTo>
                <a:cubicBezTo>
                  <a:pt x="2596" y="19217"/>
                  <a:pt x="2048" y="19694"/>
                  <a:pt x="1405" y="20253"/>
                </a:cubicBezTo>
                <a:cubicBezTo>
                  <a:pt x="738" y="20837"/>
                  <a:pt x="0" y="21491"/>
                  <a:pt x="0" y="22765"/>
                </a:cubicBezTo>
                <a:cubicBezTo>
                  <a:pt x="0" y="24051"/>
                  <a:pt x="738" y="24706"/>
                  <a:pt x="1405" y="25290"/>
                </a:cubicBezTo>
                <a:cubicBezTo>
                  <a:pt x="2048" y="25849"/>
                  <a:pt x="2596" y="26325"/>
                  <a:pt x="2596" y="27325"/>
                </a:cubicBezTo>
                <a:cubicBezTo>
                  <a:pt x="2596" y="28326"/>
                  <a:pt x="2048" y="28802"/>
                  <a:pt x="1405" y="29361"/>
                </a:cubicBezTo>
                <a:cubicBezTo>
                  <a:pt x="738" y="29945"/>
                  <a:pt x="0" y="30600"/>
                  <a:pt x="0" y="31874"/>
                </a:cubicBezTo>
                <a:lnTo>
                  <a:pt x="631" y="31874"/>
                </a:lnTo>
                <a:cubicBezTo>
                  <a:pt x="631" y="30885"/>
                  <a:pt x="1191" y="30409"/>
                  <a:pt x="1822" y="29838"/>
                </a:cubicBezTo>
                <a:cubicBezTo>
                  <a:pt x="2500" y="29254"/>
                  <a:pt x="3239" y="28599"/>
                  <a:pt x="3239" y="27325"/>
                </a:cubicBezTo>
                <a:cubicBezTo>
                  <a:pt x="3239" y="26040"/>
                  <a:pt x="2500" y="25385"/>
                  <a:pt x="1822" y="24813"/>
                </a:cubicBezTo>
                <a:cubicBezTo>
                  <a:pt x="1191" y="24242"/>
                  <a:pt x="631" y="23766"/>
                  <a:pt x="631" y="22765"/>
                </a:cubicBezTo>
                <a:cubicBezTo>
                  <a:pt x="631" y="21777"/>
                  <a:pt x="1191" y="21301"/>
                  <a:pt x="1822" y="20729"/>
                </a:cubicBezTo>
                <a:cubicBezTo>
                  <a:pt x="2477" y="20146"/>
                  <a:pt x="3239" y="19491"/>
                  <a:pt x="3239" y="18217"/>
                </a:cubicBezTo>
                <a:cubicBezTo>
                  <a:pt x="3239" y="16931"/>
                  <a:pt x="2500" y="16277"/>
                  <a:pt x="1822" y="15705"/>
                </a:cubicBezTo>
                <a:cubicBezTo>
                  <a:pt x="1191" y="15134"/>
                  <a:pt x="631" y="14657"/>
                  <a:pt x="631" y="13657"/>
                </a:cubicBezTo>
                <a:cubicBezTo>
                  <a:pt x="631" y="12669"/>
                  <a:pt x="1191" y="12193"/>
                  <a:pt x="1822" y="11621"/>
                </a:cubicBezTo>
                <a:cubicBezTo>
                  <a:pt x="2477" y="11038"/>
                  <a:pt x="3239" y="10383"/>
                  <a:pt x="3239" y="9109"/>
                </a:cubicBezTo>
                <a:cubicBezTo>
                  <a:pt x="3239" y="7823"/>
                  <a:pt x="2500" y="7168"/>
                  <a:pt x="1822" y="6597"/>
                </a:cubicBezTo>
                <a:cubicBezTo>
                  <a:pt x="1191" y="6025"/>
                  <a:pt x="631" y="5549"/>
                  <a:pt x="631" y="4549"/>
                </a:cubicBezTo>
                <a:cubicBezTo>
                  <a:pt x="631" y="3573"/>
                  <a:pt x="1191" y="3072"/>
                  <a:pt x="1822" y="2513"/>
                </a:cubicBezTo>
                <a:cubicBezTo>
                  <a:pt x="2500" y="1930"/>
                  <a:pt x="3239" y="1275"/>
                  <a:pt x="32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0"/>
          <p:cNvSpPr/>
          <p:nvPr/>
        </p:nvSpPr>
        <p:spPr>
          <a:xfrm>
            <a:off x="8424010" y="4603500"/>
            <a:ext cx="1002079" cy="1001723"/>
          </a:xfrm>
          <a:custGeom>
            <a:avLst/>
            <a:gdLst/>
            <a:ahLst/>
            <a:cxnLst/>
            <a:rect l="l" t="t" r="r" b="b"/>
            <a:pathLst>
              <a:path w="30969" h="30958" extrusionOk="0">
                <a:moveTo>
                  <a:pt x="15479" y="632"/>
                </a:moveTo>
                <a:cubicBezTo>
                  <a:pt x="23658" y="632"/>
                  <a:pt x="30326" y="7288"/>
                  <a:pt x="30314" y="15479"/>
                </a:cubicBezTo>
                <a:cubicBezTo>
                  <a:pt x="30314" y="23659"/>
                  <a:pt x="23658" y="30314"/>
                  <a:pt x="15479" y="30314"/>
                </a:cubicBezTo>
                <a:cubicBezTo>
                  <a:pt x="7287" y="30314"/>
                  <a:pt x="644" y="23659"/>
                  <a:pt x="644" y="15479"/>
                </a:cubicBezTo>
                <a:cubicBezTo>
                  <a:pt x="644" y="7288"/>
                  <a:pt x="7287" y="632"/>
                  <a:pt x="15479" y="632"/>
                </a:cubicBezTo>
                <a:close/>
                <a:moveTo>
                  <a:pt x="15479" y="1"/>
                </a:moveTo>
                <a:cubicBezTo>
                  <a:pt x="6942" y="1"/>
                  <a:pt x="1" y="6930"/>
                  <a:pt x="1" y="15479"/>
                </a:cubicBezTo>
                <a:cubicBezTo>
                  <a:pt x="1" y="24004"/>
                  <a:pt x="6930" y="30957"/>
                  <a:pt x="15479" y="30957"/>
                </a:cubicBezTo>
                <a:cubicBezTo>
                  <a:pt x="24016" y="30957"/>
                  <a:pt x="30969" y="24016"/>
                  <a:pt x="30957" y="15479"/>
                </a:cubicBezTo>
                <a:cubicBezTo>
                  <a:pt x="30957" y="6954"/>
                  <a:pt x="24016" y="1"/>
                  <a:pt x="154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0"/>
          <p:cNvSpPr/>
          <p:nvPr/>
        </p:nvSpPr>
        <p:spPr>
          <a:xfrm>
            <a:off x="-506575" y="229300"/>
            <a:ext cx="1312824" cy="69801"/>
          </a:xfrm>
          <a:custGeom>
            <a:avLst/>
            <a:gdLst/>
            <a:ahLst/>
            <a:cxnLst/>
            <a:rect l="l" t="t" r="r" b="b"/>
            <a:pathLst>
              <a:path w="41601" h="2157" extrusionOk="0">
                <a:moveTo>
                  <a:pt x="41474" y="0"/>
                </a:moveTo>
                <a:cubicBezTo>
                  <a:pt x="41469" y="0"/>
                  <a:pt x="41463" y="0"/>
                  <a:pt x="41458" y="1"/>
                </a:cubicBezTo>
                <a:lnTo>
                  <a:pt x="0" y="1"/>
                </a:lnTo>
                <a:lnTo>
                  <a:pt x="0" y="2156"/>
                </a:lnTo>
                <a:lnTo>
                  <a:pt x="41434" y="2156"/>
                </a:lnTo>
                <a:cubicBezTo>
                  <a:pt x="41529" y="2156"/>
                  <a:pt x="41601" y="2085"/>
                  <a:pt x="41601" y="2002"/>
                </a:cubicBezTo>
                <a:lnTo>
                  <a:pt x="41601" y="156"/>
                </a:lnTo>
                <a:cubicBezTo>
                  <a:pt x="41601" y="68"/>
                  <a:pt x="41540" y="0"/>
                  <a:pt x="4147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noFill/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/>
          <p:nvPr/>
        </p:nvSpPr>
        <p:spPr>
          <a:xfrm>
            <a:off x="0" y="-46100"/>
            <a:ext cx="5675522" cy="5235700"/>
          </a:xfrm>
          <a:custGeom>
            <a:avLst/>
            <a:gdLst/>
            <a:ahLst/>
            <a:cxnLst/>
            <a:rect l="l" t="t" r="r" b="b"/>
            <a:pathLst>
              <a:path w="233081" h="209428" extrusionOk="0">
                <a:moveTo>
                  <a:pt x="0" y="0"/>
                </a:moveTo>
                <a:lnTo>
                  <a:pt x="0" y="209427"/>
                </a:lnTo>
                <a:lnTo>
                  <a:pt x="209227" y="209427"/>
                </a:lnTo>
                <a:cubicBezTo>
                  <a:pt x="208368" y="205283"/>
                  <a:pt x="207508" y="201139"/>
                  <a:pt x="206971" y="196948"/>
                </a:cubicBezTo>
                <a:cubicBezTo>
                  <a:pt x="204837" y="180340"/>
                  <a:pt x="207661" y="163456"/>
                  <a:pt x="215060" y="148429"/>
                </a:cubicBezTo>
                <a:cubicBezTo>
                  <a:pt x="221967" y="134491"/>
                  <a:pt x="233080" y="119910"/>
                  <a:pt x="228291" y="105113"/>
                </a:cubicBezTo>
                <a:cubicBezTo>
                  <a:pt x="223134" y="89257"/>
                  <a:pt x="203041" y="84191"/>
                  <a:pt x="192512" y="71267"/>
                </a:cubicBezTo>
                <a:cubicBezTo>
                  <a:pt x="181537" y="57775"/>
                  <a:pt x="182028" y="38895"/>
                  <a:pt x="186295" y="23024"/>
                </a:cubicBezTo>
                <a:cubicBezTo>
                  <a:pt x="188060" y="16409"/>
                  <a:pt x="189258" y="7721"/>
                  <a:pt x="185175" y="1520"/>
                </a:cubicBezTo>
                <a:cubicBezTo>
                  <a:pt x="184469" y="47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4"/>
          <p:cNvSpPr/>
          <p:nvPr/>
        </p:nvSpPr>
        <p:spPr>
          <a:xfrm rot="5400000">
            <a:off x="4387760" y="1346887"/>
            <a:ext cx="104838" cy="1031751"/>
          </a:xfrm>
          <a:custGeom>
            <a:avLst/>
            <a:gdLst/>
            <a:ahLst/>
            <a:cxnLst/>
            <a:rect l="l" t="t" r="r" b="b"/>
            <a:pathLst>
              <a:path w="3240" h="31886" extrusionOk="0">
                <a:moveTo>
                  <a:pt x="2597" y="1"/>
                </a:moveTo>
                <a:cubicBezTo>
                  <a:pt x="2597" y="1001"/>
                  <a:pt x="2049" y="1477"/>
                  <a:pt x="1406" y="2037"/>
                </a:cubicBezTo>
                <a:cubicBezTo>
                  <a:pt x="751" y="2620"/>
                  <a:pt x="1" y="3275"/>
                  <a:pt x="1" y="4549"/>
                </a:cubicBezTo>
                <a:cubicBezTo>
                  <a:pt x="1" y="5835"/>
                  <a:pt x="739" y="6489"/>
                  <a:pt x="1406" y="7073"/>
                </a:cubicBezTo>
                <a:cubicBezTo>
                  <a:pt x="2049" y="7632"/>
                  <a:pt x="2597" y="8109"/>
                  <a:pt x="2597" y="9109"/>
                </a:cubicBezTo>
                <a:cubicBezTo>
                  <a:pt x="2597" y="10109"/>
                  <a:pt x="2049" y="10585"/>
                  <a:pt x="1406" y="11145"/>
                </a:cubicBezTo>
                <a:cubicBezTo>
                  <a:pt x="751" y="11728"/>
                  <a:pt x="1" y="12383"/>
                  <a:pt x="1" y="13669"/>
                </a:cubicBezTo>
                <a:cubicBezTo>
                  <a:pt x="1" y="14943"/>
                  <a:pt x="739" y="15598"/>
                  <a:pt x="1406" y="16181"/>
                </a:cubicBezTo>
                <a:cubicBezTo>
                  <a:pt x="2049" y="16741"/>
                  <a:pt x="2597" y="17217"/>
                  <a:pt x="2597" y="18217"/>
                </a:cubicBezTo>
                <a:cubicBezTo>
                  <a:pt x="2597" y="19217"/>
                  <a:pt x="2049" y="19693"/>
                  <a:pt x="1406" y="20253"/>
                </a:cubicBezTo>
                <a:cubicBezTo>
                  <a:pt x="751" y="20836"/>
                  <a:pt x="1" y="21491"/>
                  <a:pt x="1" y="22777"/>
                </a:cubicBezTo>
                <a:cubicBezTo>
                  <a:pt x="1" y="24051"/>
                  <a:pt x="739" y="24706"/>
                  <a:pt x="1406" y="25289"/>
                </a:cubicBezTo>
                <a:cubicBezTo>
                  <a:pt x="2049" y="25849"/>
                  <a:pt x="2597" y="26325"/>
                  <a:pt x="2597" y="27325"/>
                </a:cubicBezTo>
                <a:cubicBezTo>
                  <a:pt x="2597" y="28326"/>
                  <a:pt x="2049" y="28802"/>
                  <a:pt x="1406" y="29361"/>
                </a:cubicBezTo>
                <a:cubicBezTo>
                  <a:pt x="751" y="29945"/>
                  <a:pt x="1" y="30600"/>
                  <a:pt x="1" y="31885"/>
                </a:cubicBezTo>
                <a:lnTo>
                  <a:pt x="632" y="31885"/>
                </a:lnTo>
                <a:cubicBezTo>
                  <a:pt x="632" y="30885"/>
                  <a:pt x="1192" y="30409"/>
                  <a:pt x="1823" y="29838"/>
                </a:cubicBezTo>
                <a:cubicBezTo>
                  <a:pt x="2477" y="29266"/>
                  <a:pt x="3239" y="28611"/>
                  <a:pt x="3239" y="27325"/>
                </a:cubicBezTo>
                <a:cubicBezTo>
                  <a:pt x="3239" y="26051"/>
                  <a:pt x="2501" y="25397"/>
                  <a:pt x="1823" y="24813"/>
                </a:cubicBezTo>
                <a:cubicBezTo>
                  <a:pt x="1192" y="24242"/>
                  <a:pt x="632" y="23765"/>
                  <a:pt x="632" y="22777"/>
                </a:cubicBezTo>
                <a:cubicBezTo>
                  <a:pt x="632" y="21777"/>
                  <a:pt x="1192" y="21301"/>
                  <a:pt x="1823" y="20729"/>
                </a:cubicBezTo>
                <a:cubicBezTo>
                  <a:pt x="2501" y="20158"/>
                  <a:pt x="3239" y="19503"/>
                  <a:pt x="3239" y="18217"/>
                </a:cubicBezTo>
                <a:cubicBezTo>
                  <a:pt x="3239" y="16943"/>
                  <a:pt x="2501" y="16288"/>
                  <a:pt x="1823" y="15705"/>
                </a:cubicBezTo>
                <a:cubicBezTo>
                  <a:pt x="1192" y="15133"/>
                  <a:pt x="632" y="14657"/>
                  <a:pt x="632" y="13669"/>
                </a:cubicBezTo>
                <a:cubicBezTo>
                  <a:pt x="620" y="12669"/>
                  <a:pt x="1192" y="12193"/>
                  <a:pt x="1823" y="11621"/>
                </a:cubicBezTo>
                <a:cubicBezTo>
                  <a:pt x="2477" y="11038"/>
                  <a:pt x="3239" y="10383"/>
                  <a:pt x="3239" y="9109"/>
                </a:cubicBezTo>
                <a:cubicBezTo>
                  <a:pt x="3239" y="7823"/>
                  <a:pt x="2501" y="7180"/>
                  <a:pt x="1823" y="6597"/>
                </a:cubicBezTo>
                <a:cubicBezTo>
                  <a:pt x="1192" y="6025"/>
                  <a:pt x="632" y="5549"/>
                  <a:pt x="632" y="4549"/>
                </a:cubicBezTo>
                <a:cubicBezTo>
                  <a:pt x="632" y="3561"/>
                  <a:pt x="1192" y="3084"/>
                  <a:pt x="1823" y="2513"/>
                </a:cubicBezTo>
                <a:cubicBezTo>
                  <a:pt x="2477" y="1929"/>
                  <a:pt x="3239" y="1275"/>
                  <a:pt x="32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 rot="5400000">
            <a:off x="4388359" y="1202616"/>
            <a:ext cx="104806" cy="1031363"/>
          </a:xfrm>
          <a:custGeom>
            <a:avLst/>
            <a:gdLst/>
            <a:ahLst/>
            <a:cxnLst/>
            <a:rect l="l" t="t" r="r" b="b"/>
            <a:pathLst>
              <a:path w="3239" h="31874" extrusionOk="0">
                <a:moveTo>
                  <a:pt x="2596" y="1"/>
                </a:moveTo>
                <a:cubicBezTo>
                  <a:pt x="2596" y="989"/>
                  <a:pt x="2048" y="1465"/>
                  <a:pt x="1405" y="2037"/>
                </a:cubicBezTo>
                <a:cubicBezTo>
                  <a:pt x="738" y="2620"/>
                  <a:pt x="0" y="3275"/>
                  <a:pt x="0" y="4549"/>
                </a:cubicBezTo>
                <a:cubicBezTo>
                  <a:pt x="0" y="5835"/>
                  <a:pt x="738" y="6490"/>
                  <a:pt x="1405" y="7073"/>
                </a:cubicBezTo>
                <a:cubicBezTo>
                  <a:pt x="2048" y="7633"/>
                  <a:pt x="2596" y="8109"/>
                  <a:pt x="2596" y="9109"/>
                </a:cubicBezTo>
                <a:cubicBezTo>
                  <a:pt x="2596" y="10109"/>
                  <a:pt x="2048" y="10585"/>
                  <a:pt x="1405" y="11145"/>
                </a:cubicBezTo>
                <a:cubicBezTo>
                  <a:pt x="750" y="11728"/>
                  <a:pt x="0" y="12383"/>
                  <a:pt x="0" y="13657"/>
                </a:cubicBezTo>
                <a:cubicBezTo>
                  <a:pt x="0" y="14943"/>
                  <a:pt x="738" y="15598"/>
                  <a:pt x="1405" y="16181"/>
                </a:cubicBezTo>
                <a:cubicBezTo>
                  <a:pt x="2048" y="16741"/>
                  <a:pt x="2596" y="17217"/>
                  <a:pt x="2596" y="18217"/>
                </a:cubicBezTo>
                <a:cubicBezTo>
                  <a:pt x="2596" y="19217"/>
                  <a:pt x="2048" y="19694"/>
                  <a:pt x="1405" y="20253"/>
                </a:cubicBezTo>
                <a:cubicBezTo>
                  <a:pt x="738" y="20837"/>
                  <a:pt x="0" y="21491"/>
                  <a:pt x="0" y="22765"/>
                </a:cubicBezTo>
                <a:cubicBezTo>
                  <a:pt x="0" y="24051"/>
                  <a:pt x="738" y="24706"/>
                  <a:pt x="1405" y="25290"/>
                </a:cubicBezTo>
                <a:cubicBezTo>
                  <a:pt x="2048" y="25849"/>
                  <a:pt x="2596" y="26325"/>
                  <a:pt x="2596" y="27325"/>
                </a:cubicBezTo>
                <a:cubicBezTo>
                  <a:pt x="2596" y="28326"/>
                  <a:pt x="2048" y="28802"/>
                  <a:pt x="1405" y="29361"/>
                </a:cubicBezTo>
                <a:cubicBezTo>
                  <a:pt x="738" y="29945"/>
                  <a:pt x="0" y="30600"/>
                  <a:pt x="0" y="31874"/>
                </a:cubicBezTo>
                <a:lnTo>
                  <a:pt x="631" y="31874"/>
                </a:lnTo>
                <a:cubicBezTo>
                  <a:pt x="631" y="30885"/>
                  <a:pt x="1191" y="30409"/>
                  <a:pt x="1822" y="29838"/>
                </a:cubicBezTo>
                <a:cubicBezTo>
                  <a:pt x="2500" y="29254"/>
                  <a:pt x="3239" y="28599"/>
                  <a:pt x="3239" y="27325"/>
                </a:cubicBezTo>
                <a:cubicBezTo>
                  <a:pt x="3239" y="26040"/>
                  <a:pt x="2500" y="25385"/>
                  <a:pt x="1822" y="24813"/>
                </a:cubicBezTo>
                <a:cubicBezTo>
                  <a:pt x="1191" y="24242"/>
                  <a:pt x="631" y="23766"/>
                  <a:pt x="631" y="22765"/>
                </a:cubicBezTo>
                <a:cubicBezTo>
                  <a:pt x="631" y="21777"/>
                  <a:pt x="1191" y="21301"/>
                  <a:pt x="1822" y="20729"/>
                </a:cubicBezTo>
                <a:cubicBezTo>
                  <a:pt x="2477" y="20146"/>
                  <a:pt x="3239" y="19491"/>
                  <a:pt x="3239" y="18217"/>
                </a:cubicBezTo>
                <a:cubicBezTo>
                  <a:pt x="3239" y="16931"/>
                  <a:pt x="2500" y="16277"/>
                  <a:pt x="1822" y="15705"/>
                </a:cubicBezTo>
                <a:cubicBezTo>
                  <a:pt x="1191" y="15134"/>
                  <a:pt x="631" y="14657"/>
                  <a:pt x="631" y="13657"/>
                </a:cubicBezTo>
                <a:cubicBezTo>
                  <a:pt x="631" y="12669"/>
                  <a:pt x="1191" y="12193"/>
                  <a:pt x="1822" y="11621"/>
                </a:cubicBezTo>
                <a:cubicBezTo>
                  <a:pt x="2477" y="11038"/>
                  <a:pt x="3239" y="10383"/>
                  <a:pt x="3239" y="9109"/>
                </a:cubicBezTo>
                <a:cubicBezTo>
                  <a:pt x="3239" y="7823"/>
                  <a:pt x="2500" y="7168"/>
                  <a:pt x="1822" y="6597"/>
                </a:cubicBezTo>
                <a:cubicBezTo>
                  <a:pt x="1191" y="6025"/>
                  <a:pt x="631" y="5549"/>
                  <a:pt x="631" y="4549"/>
                </a:cubicBezTo>
                <a:cubicBezTo>
                  <a:pt x="631" y="3573"/>
                  <a:pt x="1191" y="3072"/>
                  <a:pt x="1822" y="2513"/>
                </a:cubicBezTo>
                <a:cubicBezTo>
                  <a:pt x="2500" y="1930"/>
                  <a:pt x="3239" y="1275"/>
                  <a:pt x="32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720000" y="1266274"/>
            <a:ext cx="30987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ubTitle" idx="1"/>
          </p:nvPr>
        </p:nvSpPr>
        <p:spPr>
          <a:xfrm>
            <a:off x="720000" y="2421338"/>
            <a:ext cx="3098700" cy="13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18606938" y="4917226"/>
            <a:ext cx="141046" cy="122150"/>
          </a:xfrm>
          <a:custGeom>
            <a:avLst/>
            <a:gdLst/>
            <a:ahLst/>
            <a:cxnLst/>
            <a:rect l="l" t="t" r="r" b="b"/>
            <a:pathLst>
              <a:path w="4359" h="3775" extrusionOk="0">
                <a:moveTo>
                  <a:pt x="2180" y="0"/>
                </a:moveTo>
                <a:lnTo>
                  <a:pt x="1" y="3774"/>
                </a:lnTo>
                <a:lnTo>
                  <a:pt x="4359" y="3774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16208086" y="83910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0"/>
                </a:moveTo>
                <a:cubicBezTo>
                  <a:pt x="0" y="0"/>
                  <a:pt x="0" y="1917"/>
                  <a:pt x="1238" y="1917"/>
                </a:cubicBezTo>
                <a:cubicBezTo>
                  <a:pt x="2477" y="1917"/>
                  <a:pt x="2477" y="0"/>
                  <a:pt x="1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18771431" y="1007338"/>
            <a:ext cx="20450" cy="455399"/>
          </a:xfrm>
          <a:custGeom>
            <a:avLst/>
            <a:gdLst/>
            <a:ahLst/>
            <a:cxnLst/>
            <a:rect l="l" t="t" r="r" b="b"/>
            <a:pathLst>
              <a:path w="632" h="14074" extrusionOk="0">
                <a:moveTo>
                  <a:pt x="322" y="0"/>
                </a:moveTo>
                <a:cubicBezTo>
                  <a:pt x="155" y="0"/>
                  <a:pt x="0" y="143"/>
                  <a:pt x="0" y="322"/>
                </a:cubicBezTo>
                <a:lnTo>
                  <a:pt x="0" y="2239"/>
                </a:lnTo>
                <a:cubicBezTo>
                  <a:pt x="0" y="2405"/>
                  <a:pt x="143" y="2548"/>
                  <a:pt x="322" y="2548"/>
                </a:cubicBezTo>
                <a:cubicBezTo>
                  <a:pt x="476" y="2548"/>
                  <a:pt x="631" y="2417"/>
                  <a:pt x="631" y="2239"/>
                </a:cubicBezTo>
                <a:lnTo>
                  <a:pt x="631" y="322"/>
                </a:lnTo>
                <a:cubicBezTo>
                  <a:pt x="631" y="155"/>
                  <a:pt x="500" y="0"/>
                  <a:pt x="322" y="0"/>
                </a:cubicBezTo>
                <a:close/>
                <a:moveTo>
                  <a:pt x="322" y="3846"/>
                </a:moveTo>
                <a:cubicBezTo>
                  <a:pt x="155" y="3846"/>
                  <a:pt x="0" y="3977"/>
                  <a:pt x="0" y="4156"/>
                </a:cubicBezTo>
                <a:lnTo>
                  <a:pt x="0" y="6073"/>
                </a:lnTo>
                <a:cubicBezTo>
                  <a:pt x="0" y="6239"/>
                  <a:pt x="143" y="6394"/>
                  <a:pt x="322" y="6394"/>
                </a:cubicBezTo>
                <a:cubicBezTo>
                  <a:pt x="476" y="6394"/>
                  <a:pt x="631" y="6251"/>
                  <a:pt x="631" y="6073"/>
                </a:cubicBezTo>
                <a:lnTo>
                  <a:pt x="631" y="4156"/>
                </a:lnTo>
                <a:cubicBezTo>
                  <a:pt x="631" y="3989"/>
                  <a:pt x="500" y="3846"/>
                  <a:pt x="322" y="3846"/>
                </a:cubicBezTo>
                <a:close/>
                <a:moveTo>
                  <a:pt x="322" y="7680"/>
                </a:moveTo>
                <a:cubicBezTo>
                  <a:pt x="155" y="7680"/>
                  <a:pt x="0" y="7823"/>
                  <a:pt x="0" y="8001"/>
                </a:cubicBezTo>
                <a:lnTo>
                  <a:pt x="0" y="9918"/>
                </a:lnTo>
                <a:cubicBezTo>
                  <a:pt x="0" y="10085"/>
                  <a:pt x="143" y="10228"/>
                  <a:pt x="322" y="10228"/>
                </a:cubicBezTo>
                <a:cubicBezTo>
                  <a:pt x="476" y="10228"/>
                  <a:pt x="631" y="10085"/>
                  <a:pt x="631" y="9918"/>
                </a:cubicBezTo>
                <a:lnTo>
                  <a:pt x="631" y="8001"/>
                </a:lnTo>
                <a:cubicBezTo>
                  <a:pt x="631" y="7835"/>
                  <a:pt x="500" y="7680"/>
                  <a:pt x="322" y="7680"/>
                </a:cubicBezTo>
                <a:close/>
                <a:moveTo>
                  <a:pt x="322" y="11526"/>
                </a:moveTo>
                <a:cubicBezTo>
                  <a:pt x="155" y="11526"/>
                  <a:pt x="0" y="11657"/>
                  <a:pt x="0" y="11835"/>
                </a:cubicBezTo>
                <a:lnTo>
                  <a:pt x="0" y="13752"/>
                </a:lnTo>
                <a:cubicBezTo>
                  <a:pt x="0" y="13919"/>
                  <a:pt x="143" y="14073"/>
                  <a:pt x="322" y="14073"/>
                </a:cubicBezTo>
                <a:cubicBezTo>
                  <a:pt x="476" y="14073"/>
                  <a:pt x="631" y="13919"/>
                  <a:pt x="631" y="13752"/>
                </a:cubicBezTo>
                <a:lnTo>
                  <a:pt x="631" y="11835"/>
                </a:lnTo>
                <a:cubicBezTo>
                  <a:pt x="631" y="11668"/>
                  <a:pt x="500" y="11526"/>
                  <a:pt x="322" y="115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 flipH="1">
            <a:off x="4144972" y="-197736"/>
            <a:ext cx="427027" cy="427027"/>
          </a:xfrm>
          <a:custGeom>
            <a:avLst/>
            <a:gdLst/>
            <a:ahLst/>
            <a:cxnLst/>
            <a:rect l="l" t="t" r="r" b="b"/>
            <a:pathLst>
              <a:path w="23813" h="23813" extrusionOk="0">
                <a:moveTo>
                  <a:pt x="11907" y="965"/>
                </a:moveTo>
                <a:cubicBezTo>
                  <a:pt x="17943" y="965"/>
                  <a:pt x="22837" y="5882"/>
                  <a:pt x="22837" y="11907"/>
                </a:cubicBezTo>
                <a:cubicBezTo>
                  <a:pt x="22837" y="17931"/>
                  <a:pt x="17931" y="22849"/>
                  <a:pt x="11907" y="22849"/>
                </a:cubicBezTo>
                <a:cubicBezTo>
                  <a:pt x="5870" y="22849"/>
                  <a:pt x="965" y="17931"/>
                  <a:pt x="965" y="11907"/>
                </a:cubicBezTo>
                <a:cubicBezTo>
                  <a:pt x="965" y="5882"/>
                  <a:pt x="5870" y="965"/>
                  <a:pt x="11907" y="965"/>
                </a:cubicBezTo>
                <a:close/>
                <a:moveTo>
                  <a:pt x="11907" y="1"/>
                </a:moveTo>
                <a:cubicBezTo>
                  <a:pt x="5334" y="1"/>
                  <a:pt x="0" y="5346"/>
                  <a:pt x="0" y="11907"/>
                </a:cubicBezTo>
                <a:cubicBezTo>
                  <a:pt x="0" y="18467"/>
                  <a:pt x="5334" y="23813"/>
                  <a:pt x="11907" y="23813"/>
                </a:cubicBezTo>
                <a:cubicBezTo>
                  <a:pt x="18467" y="23813"/>
                  <a:pt x="23813" y="18467"/>
                  <a:pt x="23813" y="11907"/>
                </a:cubicBezTo>
                <a:cubicBezTo>
                  <a:pt x="23813" y="5346"/>
                  <a:pt x="18467" y="1"/>
                  <a:pt x="119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8679609" y="585082"/>
            <a:ext cx="79794" cy="62062"/>
          </a:xfrm>
          <a:custGeom>
            <a:avLst/>
            <a:gdLst/>
            <a:ahLst/>
            <a:cxnLst/>
            <a:rect l="l" t="t" r="r" b="b"/>
            <a:pathLst>
              <a:path w="2466" h="1918" extrusionOk="0">
                <a:moveTo>
                  <a:pt x="1239" y="0"/>
                </a:moveTo>
                <a:cubicBezTo>
                  <a:pt x="1" y="0"/>
                  <a:pt x="1" y="1917"/>
                  <a:pt x="1239" y="1917"/>
                </a:cubicBezTo>
                <a:cubicBezTo>
                  <a:pt x="2465" y="1917"/>
                  <a:pt x="2465" y="0"/>
                  <a:pt x="12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8695805" y="2336745"/>
            <a:ext cx="20838" cy="578682"/>
          </a:xfrm>
          <a:custGeom>
            <a:avLst/>
            <a:gdLst/>
            <a:ahLst/>
            <a:cxnLst/>
            <a:rect l="l" t="t" r="r" b="b"/>
            <a:pathLst>
              <a:path w="644" h="17884" extrusionOk="0">
                <a:moveTo>
                  <a:pt x="322" y="1"/>
                </a:moveTo>
                <a:cubicBezTo>
                  <a:pt x="155" y="1"/>
                  <a:pt x="0" y="144"/>
                  <a:pt x="0" y="322"/>
                </a:cubicBezTo>
                <a:lnTo>
                  <a:pt x="0" y="2239"/>
                </a:lnTo>
                <a:cubicBezTo>
                  <a:pt x="0" y="2406"/>
                  <a:pt x="143" y="2549"/>
                  <a:pt x="322" y="2549"/>
                </a:cubicBezTo>
                <a:cubicBezTo>
                  <a:pt x="500" y="2549"/>
                  <a:pt x="643" y="2406"/>
                  <a:pt x="631" y="2239"/>
                </a:cubicBezTo>
                <a:lnTo>
                  <a:pt x="631" y="322"/>
                </a:lnTo>
                <a:cubicBezTo>
                  <a:pt x="631" y="155"/>
                  <a:pt x="500" y="1"/>
                  <a:pt x="322" y="1"/>
                </a:cubicBezTo>
                <a:close/>
                <a:moveTo>
                  <a:pt x="322" y="3834"/>
                </a:moveTo>
                <a:cubicBezTo>
                  <a:pt x="155" y="3834"/>
                  <a:pt x="0" y="3965"/>
                  <a:pt x="0" y="4144"/>
                </a:cubicBezTo>
                <a:lnTo>
                  <a:pt x="0" y="6061"/>
                </a:lnTo>
                <a:cubicBezTo>
                  <a:pt x="0" y="6228"/>
                  <a:pt x="143" y="6370"/>
                  <a:pt x="322" y="6370"/>
                </a:cubicBezTo>
                <a:cubicBezTo>
                  <a:pt x="500" y="6370"/>
                  <a:pt x="643" y="6240"/>
                  <a:pt x="631" y="6061"/>
                </a:cubicBezTo>
                <a:lnTo>
                  <a:pt x="631" y="4144"/>
                </a:lnTo>
                <a:cubicBezTo>
                  <a:pt x="631" y="3977"/>
                  <a:pt x="500" y="3834"/>
                  <a:pt x="322" y="3834"/>
                </a:cubicBezTo>
                <a:close/>
                <a:moveTo>
                  <a:pt x="322" y="7668"/>
                </a:moveTo>
                <a:cubicBezTo>
                  <a:pt x="155" y="7668"/>
                  <a:pt x="0" y="7799"/>
                  <a:pt x="0" y="7978"/>
                </a:cubicBezTo>
                <a:lnTo>
                  <a:pt x="0" y="9907"/>
                </a:lnTo>
                <a:cubicBezTo>
                  <a:pt x="0" y="10061"/>
                  <a:pt x="143" y="10216"/>
                  <a:pt x="322" y="10216"/>
                </a:cubicBezTo>
                <a:cubicBezTo>
                  <a:pt x="500" y="10216"/>
                  <a:pt x="643" y="10061"/>
                  <a:pt x="631" y="9907"/>
                </a:cubicBezTo>
                <a:lnTo>
                  <a:pt x="631" y="7978"/>
                </a:lnTo>
                <a:cubicBezTo>
                  <a:pt x="631" y="7823"/>
                  <a:pt x="500" y="7668"/>
                  <a:pt x="322" y="7668"/>
                </a:cubicBezTo>
                <a:close/>
                <a:moveTo>
                  <a:pt x="322" y="11514"/>
                </a:moveTo>
                <a:cubicBezTo>
                  <a:pt x="155" y="11514"/>
                  <a:pt x="0" y="11645"/>
                  <a:pt x="0" y="11824"/>
                </a:cubicBezTo>
                <a:lnTo>
                  <a:pt x="0" y="13740"/>
                </a:lnTo>
                <a:cubicBezTo>
                  <a:pt x="0" y="13907"/>
                  <a:pt x="143" y="14050"/>
                  <a:pt x="322" y="14050"/>
                </a:cubicBezTo>
                <a:cubicBezTo>
                  <a:pt x="500" y="14050"/>
                  <a:pt x="643" y="13907"/>
                  <a:pt x="631" y="13740"/>
                </a:cubicBezTo>
                <a:lnTo>
                  <a:pt x="631" y="11824"/>
                </a:lnTo>
                <a:cubicBezTo>
                  <a:pt x="631" y="11657"/>
                  <a:pt x="500" y="11514"/>
                  <a:pt x="322" y="11514"/>
                </a:cubicBezTo>
                <a:close/>
                <a:moveTo>
                  <a:pt x="322" y="15336"/>
                </a:moveTo>
                <a:cubicBezTo>
                  <a:pt x="155" y="15336"/>
                  <a:pt x="0" y="15467"/>
                  <a:pt x="0" y="15645"/>
                </a:cubicBezTo>
                <a:lnTo>
                  <a:pt x="0" y="17562"/>
                </a:lnTo>
                <a:cubicBezTo>
                  <a:pt x="0" y="17729"/>
                  <a:pt x="143" y="17884"/>
                  <a:pt x="322" y="17884"/>
                </a:cubicBezTo>
                <a:cubicBezTo>
                  <a:pt x="500" y="17884"/>
                  <a:pt x="643" y="17741"/>
                  <a:pt x="631" y="17562"/>
                </a:cubicBezTo>
                <a:lnTo>
                  <a:pt x="631" y="15645"/>
                </a:lnTo>
                <a:cubicBezTo>
                  <a:pt x="631" y="15479"/>
                  <a:pt x="500" y="15336"/>
                  <a:pt x="322" y="1533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-506575" y="229300"/>
            <a:ext cx="1312824" cy="69801"/>
          </a:xfrm>
          <a:custGeom>
            <a:avLst/>
            <a:gdLst/>
            <a:ahLst/>
            <a:cxnLst/>
            <a:rect l="l" t="t" r="r" b="b"/>
            <a:pathLst>
              <a:path w="41601" h="2157" extrusionOk="0">
                <a:moveTo>
                  <a:pt x="41474" y="0"/>
                </a:moveTo>
                <a:cubicBezTo>
                  <a:pt x="41469" y="0"/>
                  <a:pt x="41463" y="0"/>
                  <a:pt x="41458" y="1"/>
                </a:cubicBezTo>
                <a:lnTo>
                  <a:pt x="0" y="1"/>
                </a:lnTo>
                <a:lnTo>
                  <a:pt x="0" y="2156"/>
                </a:lnTo>
                <a:lnTo>
                  <a:pt x="41434" y="2156"/>
                </a:lnTo>
                <a:cubicBezTo>
                  <a:pt x="41529" y="2156"/>
                  <a:pt x="41601" y="2085"/>
                  <a:pt x="41601" y="2002"/>
                </a:cubicBezTo>
                <a:lnTo>
                  <a:pt x="41601" y="156"/>
                </a:lnTo>
                <a:cubicBezTo>
                  <a:pt x="41601" y="68"/>
                  <a:pt x="41540" y="0"/>
                  <a:pt x="414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8648595" y="951953"/>
            <a:ext cx="141823" cy="122538"/>
          </a:xfrm>
          <a:custGeom>
            <a:avLst/>
            <a:gdLst/>
            <a:ahLst/>
            <a:cxnLst/>
            <a:rect l="l" t="t" r="r" b="b"/>
            <a:pathLst>
              <a:path w="4383" h="3787" extrusionOk="0">
                <a:moveTo>
                  <a:pt x="2191" y="1"/>
                </a:moveTo>
                <a:lnTo>
                  <a:pt x="1" y="3787"/>
                </a:lnTo>
                <a:lnTo>
                  <a:pt x="4382" y="3787"/>
                </a:lnTo>
                <a:lnTo>
                  <a:pt x="219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12464759" y="4891884"/>
            <a:ext cx="579458" cy="20450"/>
          </a:xfrm>
          <a:custGeom>
            <a:avLst/>
            <a:gdLst/>
            <a:ahLst/>
            <a:cxnLst/>
            <a:rect l="l" t="t" r="r" b="b"/>
            <a:pathLst>
              <a:path w="17908" h="632" extrusionOk="0">
                <a:moveTo>
                  <a:pt x="310" y="0"/>
                </a:moveTo>
                <a:cubicBezTo>
                  <a:pt x="144" y="0"/>
                  <a:pt x="1" y="143"/>
                  <a:pt x="1" y="322"/>
                </a:cubicBezTo>
                <a:cubicBezTo>
                  <a:pt x="1" y="477"/>
                  <a:pt x="132" y="631"/>
                  <a:pt x="310" y="631"/>
                </a:cubicBezTo>
                <a:lnTo>
                  <a:pt x="2227" y="631"/>
                </a:lnTo>
                <a:cubicBezTo>
                  <a:pt x="2406" y="631"/>
                  <a:pt x="2561" y="500"/>
                  <a:pt x="2549" y="322"/>
                </a:cubicBezTo>
                <a:cubicBezTo>
                  <a:pt x="2549" y="155"/>
                  <a:pt x="2406" y="0"/>
                  <a:pt x="2227" y="0"/>
                </a:cubicBezTo>
                <a:close/>
                <a:moveTo>
                  <a:pt x="4156" y="0"/>
                </a:moveTo>
                <a:cubicBezTo>
                  <a:pt x="3989" y="0"/>
                  <a:pt x="3835" y="143"/>
                  <a:pt x="3835" y="322"/>
                </a:cubicBezTo>
                <a:cubicBezTo>
                  <a:pt x="3835" y="477"/>
                  <a:pt x="3978" y="631"/>
                  <a:pt x="4156" y="631"/>
                </a:cubicBezTo>
                <a:lnTo>
                  <a:pt x="6073" y="631"/>
                </a:lnTo>
                <a:cubicBezTo>
                  <a:pt x="6252" y="631"/>
                  <a:pt x="6394" y="500"/>
                  <a:pt x="6383" y="322"/>
                </a:cubicBezTo>
                <a:cubicBezTo>
                  <a:pt x="6383" y="155"/>
                  <a:pt x="6252" y="0"/>
                  <a:pt x="6073" y="0"/>
                </a:cubicBezTo>
                <a:close/>
                <a:moveTo>
                  <a:pt x="7990" y="0"/>
                </a:moveTo>
                <a:cubicBezTo>
                  <a:pt x="7823" y="0"/>
                  <a:pt x="7680" y="143"/>
                  <a:pt x="7680" y="322"/>
                </a:cubicBezTo>
                <a:cubicBezTo>
                  <a:pt x="7680" y="477"/>
                  <a:pt x="7811" y="631"/>
                  <a:pt x="7990" y="631"/>
                </a:cubicBezTo>
                <a:lnTo>
                  <a:pt x="9907" y="631"/>
                </a:lnTo>
                <a:cubicBezTo>
                  <a:pt x="10085" y="631"/>
                  <a:pt x="10228" y="500"/>
                  <a:pt x="10228" y="322"/>
                </a:cubicBezTo>
                <a:cubicBezTo>
                  <a:pt x="10228" y="155"/>
                  <a:pt x="10085" y="0"/>
                  <a:pt x="9907" y="0"/>
                </a:cubicBezTo>
                <a:close/>
                <a:moveTo>
                  <a:pt x="11836" y="0"/>
                </a:moveTo>
                <a:cubicBezTo>
                  <a:pt x="11669" y="0"/>
                  <a:pt x="11514" y="143"/>
                  <a:pt x="11514" y="322"/>
                </a:cubicBezTo>
                <a:cubicBezTo>
                  <a:pt x="11514" y="477"/>
                  <a:pt x="11657" y="631"/>
                  <a:pt x="11836" y="631"/>
                </a:cubicBezTo>
                <a:lnTo>
                  <a:pt x="13753" y="631"/>
                </a:lnTo>
                <a:cubicBezTo>
                  <a:pt x="13919" y="631"/>
                  <a:pt x="14062" y="500"/>
                  <a:pt x="14062" y="322"/>
                </a:cubicBezTo>
                <a:cubicBezTo>
                  <a:pt x="14062" y="155"/>
                  <a:pt x="13931" y="0"/>
                  <a:pt x="13753" y="0"/>
                </a:cubicBezTo>
                <a:close/>
                <a:moveTo>
                  <a:pt x="15658" y="0"/>
                </a:moveTo>
                <a:cubicBezTo>
                  <a:pt x="15491" y="0"/>
                  <a:pt x="15348" y="143"/>
                  <a:pt x="15348" y="322"/>
                </a:cubicBezTo>
                <a:cubicBezTo>
                  <a:pt x="15348" y="477"/>
                  <a:pt x="15479" y="631"/>
                  <a:pt x="15658" y="631"/>
                </a:cubicBezTo>
                <a:lnTo>
                  <a:pt x="17574" y="631"/>
                </a:lnTo>
                <a:cubicBezTo>
                  <a:pt x="17753" y="631"/>
                  <a:pt x="17908" y="500"/>
                  <a:pt x="17884" y="322"/>
                </a:cubicBezTo>
                <a:cubicBezTo>
                  <a:pt x="17884" y="155"/>
                  <a:pt x="17753" y="0"/>
                  <a:pt x="175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"/>
          <p:cNvSpPr/>
          <p:nvPr/>
        </p:nvSpPr>
        <p:spPr>
          <a:xfrm>
            <a:off x="12699873" y="103914"/>
            <a:ext cx="378745" cy="378324"/>
          </a:xfrm>
          <a:custGeom>
            <a:avLst/>
            <a:gdLst/>
            <a:ahLst/>
            <a:cxnLst/>
            <a:rect l="l" t="t" r="r" b="b"/>
            <a:pathLst>
              <a:path w="11705" h="11692" extrusionOk="0">
                <a:moveTo>
                  <a:pt x="5859" y="0"/>
                </a:moveTo>
                <a:cubicBezTo>
                  <a:pt x="2620" y="0"/>
                  <a:pt x="1" y="2619"/>
                  <a:pt x="1" y="5846"/>
                </a:cubicBezTo>
                <a:cubicBezTo>
                  <a:pt x="1" y="9085"/>
                  <a:pt x="2620" y="11692"/>
                  <a:pt x="5859" y="11692"/>
                </a:cubicBezTo>
                <a:cubicBezTo>
                  <a:pt x="9085" y="11692"/>
                  <a:pt x="11705" y="9085"/>
                  <a:pt x="11705" y="5846"/>
                </a:cubicBezTo>
                <a:cubicBezTo>
                  <a:pt x="11705" y="2619"/>
                  <a:pt x="9085" y="0"/>
                  <a:pt x="58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4"/>
          <p:cNvSpPr/>
          <p:nvPr/>
        </p:nvSpPr>
        <p:spPr>
          <a:xfrm>
            <a:off x="12114934" y="1476857"/>
            <a:ext cx="79794" cy="62062"/>
          </a:xfrm>
          <a:custGeom>
            <a:avLst/>
            <a:gdLst/>
            <a:ahLst/>
            <a:cxnLst/>
            <a:rect l="l" t="t" r="r" b="b"/>
            <a:pathLst>
              <a:path w="2466" h="1918" extrusionOk="0">
                <a:moveTo>
                  <a:pt x="1239" y="0"/>
                </a:moveTo>
                <a:cubicBezTo>
                  <a:pt x="1" y="0"/>
                  <a:pt x="1" y="1917"/>
                  <a:pt x="1239" y="1917"/>
                </a:cubicBezTo>
                <a:cubicBezTo>
                  <a:pt x="2465" y="1917"/>
                  <a:pt x="2465" y="0"/>
                  <a:pt x="1239" y="0"/>
                </a:cubicBezTo>
                <a:close/>
              </a:path>
            </a:pathLst>
          </a:custGeom>
          <a:solidFill>
            <a:srgbClr val="07030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4"/>
          <p:cNvSpPr/>
          <p:nvPr/>
        </p:nvSpPr>
        <p:spPr>
          <a:xfrm>
            <a:off x="11668395" y="292147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1"/>
                </a:moveTo>
                <a:cubicBezTo>
                  <a:pt x="0" y="1"/>
                  <a:pt x="0" y="1918"/>
                  <a:pt x="1238" y="1918"/>
                </a:cubicBezTo>
                <a:cubicBezTo>
                  <a:pt x="2477" y="1918"/>
                  <a:pt x="2477" y="1"/>
                  <a:pt x="123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4"/>
          <p:cNvSpPr/>
          <p:nvPr/>
        </p:nvSpPr>
        <p:spPr>
          <a:xfrm>
            <a:off x="12060604" y="-27231"/>
            <a:ext cx="104838" cy="1031751"/>
          </a:xfrm>
          <a:custGeom>
            <a:avLst/>
            <a:gdLst/>
            <a:ahLst/>
            <a:cxnLst/>
            <a:rect l="l" t="t" r="r" b="b"/>
            <a:pathLst>
              <a:path w="3240" h="31886" extrusionOk="0">
                <a:moveTo>
                  <a:pt x="2597" y="1"/>
                </a:moveTo>
                <a:cubicBezTo>
                  <a:pt x="2597" y="1001"/>
                  <a:pt x="2049" y="1477"/>
                  <a:pt x="1406" y="2037"/>
                </a:cubicBezTo>
                <a:cubicBezTo>
                  <a:pt x="751" y="2620"/>
                  <a:pt x="1" y="3275"/>
                  <a:pt x="1" y="4549"/>
                </a:cubicBezTo>
                <a:cubicBezTo>
                  <a:pt x="1" y="5835"/>
                  <a:pt x="739" y="6489"/>
                  <a:pt x="1406" y="7073"/>
                </a:cubicBezTo>
                <a:cubicBezTo>
                  <a:pt x="2049" y="7632"/>
                  <a:pt x="2597" y="8109"/>
                  <a:pt x="2597" y="9109"/>
                </a:cubicBezTo>
                <a:cubicBezTo>
                  <a:pt x="2597" y="10109"/>
                  <a:pt x="2049" y="10585"/>
                  <a:pt x="1406" y="11145"/>
                </a:cubicBezTo>
                <a:cubicBezTo>
                  <a:pt x="751" y="11728"/>
                  <a:pt x="1" y="12383"/>
                  <a:pt x="1" y="13669"/>
                </a:cubicBezTo>
                <a:cubicBezTo>
                  <a:pt x="1" y="14943"/>
                  <a:pt x="739" y="15598"/>
                  <a:pt x="1406" y="16181"/>
                </a:cubicBezTo>
                <a:cubicBezTo>
                  <a:pt x="2049" y="16741"/>
                  <a:pt x="2597" y="17217"/>
                  <a:pt x="2597" y="18217"/>
                </a:cubicBezTo>
                <a:cubicBezTo>
                  <a:pt x="2597" y="19217"/>
                  <a:pt x="2049" y="19693"/>
                  <a:pt x="1406" y="20253"/>
                </a:cubicBezTo>
                <a:cubicBezTo>
                  <a:pt x="751" y="20836"/>
                  <a:pt x="1" y="21491"/>
                  <a:pt x="1" y="22777"/>
                </a:cubicBezTo>
                <a:cubicBezTo>
                  <a:pt x="1" y="24051"/>
                  <a:pt x="739" y="24706"/>
                  <a:pt x="1406" y="25289"/>
                </a:cubicBezTo>
                <a:cubicBezTo>
                  <a:pt x="2049" y="25849"/>
                  <a:pt x="2597" y="26325"/>
                  <a:pt x="2597" y="27325"/>
                </a:cubicBezTo>
                <a:cubicBezTo>
                  <a:pt x="2597" y="28326"/>
                  <a:pt x="2049" y="28802"/>
                  <a:pt x="1406" y="29361"/>
                </a:cubicBezTo>
                <a:cubicBezTo>
                  <a:pt x="751" y="29945"/>
                  <a:pt x="1" y="30600"/>
                  <a:pt x="1" y="31885"/>
                </a:cubicBezTo>
                <a:lnTo>
                  <a:pt x="632" y="31885"/>
                </a:lnTo>
                <a:cubicBezTo>
                  <a:pt x="632" y="30885"/>
                  <a:pt x="1192" y="30409"/>
                  <a:pt x="1823" y="29838"/>
                </a:cubicBezTo>
                <a:cubicBezTo>
                  <a:pt x="2477" y="29266"/>
                  <a:pt x="3239" y="28611"/>
                  <a:pt x="3239" y="27325"/>
                </a:cubicBezTo>
                <a:cubicBezTo>
                  <a:pt x="3239" y="26051"/>
                  <a:pt x="2501" y="25397"/>
                  <a:pt x="1823" y="24813"/>
                </a:cubicBezTo>
                <a:cubicBezTo>
                  <a:pt x="1192" y="24242"/>
                  <a:pt x="632" y="23765"/>
                  <a:pt x="632" y="22777"/>
                </a:cubicBezTo>
                <a:cubicBezTo>
                  <a:pt x="632" y="21777"/>
                  <a:pt x="1192" y="21301"/>
                  <a:pt x="1823" y="20729"/>
                </a:cubicBezTo>
                <a:cubicBezTo>
                  <a:pt x="2501" y="20158"/>
                  <a:pt x="3239" y="19503"/>
                  <a:pt x="3239" y="18217"/>
                </a:cubicBezTo>
                <a:cubicBezTo>
                  <a:pt x="3239" y="16943"/>
                  <a:pt x="2501" y="16288"/>
                  <a:pt x="1823" y="15705"/>
                </a:cubicBezTo>
                <a:cubicBezTo>
                  <a:pt x="1192" y="15133"/>
                  <a:pt x="632" y="14657"/>
                  <a:pt x="632" y="13669"/>
                </a:cubicBezTo>
                <a:cubicBezTo>
                  <a:pt x="620" y="12669"/>
                  <a:pt x="1192" y="12193"/>
                  <a:pt x="1823" y="11621"/>
                </a:cubicBezTo>
                <a:cubicBezTo>
                  <a:pt x="2477" y="11038"/>
                  <a:pt x="3239" y="10383"/>
                  <a:pt x="3239" y="9109"/>
                </a:cubicBezTo>
                <a:cubicBezTo>
                  <a:pt x="3239" y="7823"/>
                  <a:pt x="2501" y="7180"/>
                  <a:pt x="1823" y="6597"/>
                </a:cubicBezTo>
                <a:cubicBezTo>
                  <a:pt x="1192" y="6025"/>
                  <a:pt x="632" y="5549"/>
                  <a:pt x="632" y="4549"/>
                </a:cubicBezTo>
                <a:cubicBezTo>
                  <a:pt x="632" y="3561"/>
                  <a:pt x="1192" y="3084"/>
                  <a:pt x="1823" y="2513"/>
                </a:cubicBezTo>
                <a:cubicBezTo>
                  <a:pt x="2477" y="1929"/>
                  <a:pt x="3239" y="1275"/>
                  <a:pt x="32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4"/>
          <p:cNvSpPr/>
          <p:nvPr/>
        </p:nvSpPr>
        <p:spPr>
          <a:xfrm>
            <a:off x="11916155" y="-27619"/>
            <a:ext cx="104806" cy="1031363"/>
          </a:xfrm>
          <a:custGeom>
            <a:avLst/>
            <a:gdLst/>
            <a:ahLst/>
            <a:cxnLst/>
            <a:rect l="l" t="t" r="r" b="b"/>
            <a:pathLst>
              <a:path w="3239" h="31874" extrusionOk="0">
                <a:moveTo>
                  <a:pt x="2596" y="1"/>
                </a:moveTo>
                <a:cubicBezTo>
                  <a:pt x="2596" y="989"/>
                  <a:pt x="2048" y="1465"/>
                  <a:pt x="1405" y="2037"/>
                </a:cubicBezTo>
                <a:cubicBezTo>
                  <a:pt x="738" y="2620"/>
                  <a:pt x="0" y="3275"/>
                  <a:pt x="0" y="4549"/>
                </a:cubicBezTo>
                <a:cubicBezTo>
                  <a:pt x="0" y="5835"/>
                  <a:pt x="738" y="6490"/>
                  <a:pt x="1405" y="7073"/>
                </a:cubicBezTo>
                <a:cubicBezTo>
                  <a:pt x="2048" y="7633"/>
                  <a:pt x="2596" y="8109"/>
                  <a:pt x="2596" y="9109"/>
                </a:cubicBezTo>
                <a:cubicBezTo>
                  <a:pt x="2596" y="10109"/>
                  <a:pt x="2048" y="10585"/>
                  <a:pt x="1405" y="11145"/>
                </a:cubicBezTo>
                <a:cubicBezTo>
                  <a:pt x="750" y="11728"/>
                  <a:pt x="0" y="12383"/>
                  <a:pt x="0" y="13657"/>
                </a:cubicBezTo>
                <a:cubicBezTo>
                  <a:pt x="0" y="14943"/>
                  <a:pt x="738" y="15598"/>
                  <a:pt x="1405" y="16181"/>
                </a:cubicBezTo>
                <a:cubicBezTo>
                  <a:pt x="2048" y="16741"/>
                  <a:pt x="2596" y="17217"/>
                  <a:pt x="2596" y="18217"/>
                </a:cubicBezTo>
                <a:cubicBezTo>
                  <a:pt x="2596" y="19217"/>
                  <a:pt x="2048" y="19694"/>
                  <a:pt x="1405" y="20253"/>
                </a:cubicBezTo>
                <a:cubicBezTo>
                  <a:pt x="738" y="20837"/>
                  <a:pt x="0" y="21491"/>
                  <a:pt x="0" y="22765"/>
                </a:cubicBezTo>
                <a:cubicBezTo>
                  <a:pt x="0" y="24051"/>
                  <a:pt x="738" y="24706"/>
                  <a:pt x="1405" y="25290"/>
                </a:cubicBezTo>
                <a:cubicBezTo>
                  <a:pt x="2048" y="25849"/>
                  <a:pt x="2596" y="26325"/>
                  <a:pt x="2596" y="27325"/>
                </a:cubicBezTo>
                <a:cubicBezTo>
                  <a:pt x="2596" y="28326"/>
                  <a:pt x="2048" y="28802"/>
                  <a:pt x="1405" y="29361"/>
                </a:cubicBezTo>
                <a:cubicBezTo>
                  <a:pt x="738" y="29945"/>
                  <a:pt x="0" y="30600"/>
                  <a:pt x="0" y="31874"/>
                </a:cubicBezTo>
                <a:lnTo>
                  <a:pt x="631" y="31874"/>
                </a:lnTo>
                <a:cubicBezTo>
                  <a:pt x="631" y="30885"/>
                  <a:pt x="1191" y="30409"/>
                  <a:pt x="1822" y="29838"/>
                </a:cubicBezTo>
                <a:cubicBezTo>
                  <a:pt x="2500" y="29254"/>
                  <a:pt x="3239" y="28599"/>
                  <a:pt x="3239" y="27325"/>
                </a:cubicBezTo>
                <a:cubicBezTo>
                  <a:pt x="3239" y="26040"/>
                  <a:pt x="2500" y="25385"/>
                  <a:pt x="1822" y="24813"/>
                </a:cubicBezTo>
                <a:cubicBezTo>
                  <a:pt x="1191" y="24242"/>
                  <a:pt x="631" y="23766"/>
                  <a:pt x="631" y="22765"/>
                </a:cubicBezTo>
                <a:cubicBezTo>
                  <a:pt x="631" y="21777"/>
                  <a:pt x="1191" y="21301"/>
                  <a:pt x="1822" y="20729"/>
                </a:cubicBezTo>
                <a:cubicBezTo>
                  <a:pt x="2477" y="20146"/>
                  <a:pt x="3239" y="19491"/>
                  <a:pt x="3239" y="18217"/>
                </a:cubicBezTo>
                <a:cubicBezTo>
                  <a:pt x="3239" y="16931"/>
                  <a:pt x="2500" y="16277"/>
                  <a:pt x="1822" y="15705"/>
                </a:cubicBezTo>
                <a:cubicBezTo>
                  <a:pt x="1191" y="15134"/>
                  <a:pt x="631" y="14657"/>
                  <a:pt x="631" y="13657"/>
                </a:cubicBezTo>
                <a:cubicBezTo>
                  <a:pt x="631" y="12669"/>
                  <a:pt x="1191" y="12193"/>
                  <a:pt x="1822" y="11621"/>
                </a:cubicBezTo>
                <a:cubicBezTo>
                  <a:pt x="2477" y="11038"/>
                  <a:pt x="3239" y="10383"/>
                  <a:pt x="3239" y="9109"/>
                </a:cubicBezTo>
                <a:cubicBezTo>
                  <a:pt x="3239" y="7823"/>
                  <a:pt x="2500" y="7168"/>
                  <a:pt x="1822" y="6597"/>
                </a:cubicBezTo>
                <a:cubicBezTo>
                  <a:pt x="1191" y="6025"/>
                  <a:pt x="631" y="5549"/>
                  <a:pt x="631" y="4549"/>
                </a:cubicBezTo>
                <a:cubicBezTo>
                  <a:pt x="631" y="3573"/>
                  <a:pt x="1191" y="3072"/>
                  <a:pt x="1822" y="2513"/>
                </a:cubicBezTo>
                <a:cubicBezTo>
                  <a:pt x="2500" y="1930"/>
                  <a:pt x="3239" y="1275"/>
                  <a:pt x="32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"/>
          <p:cNvSpPr/>
          <p:nvPr/>
        </p:nvSpPr>
        <p:spPr>
          <a:xfrm>
            <a:off x="243926" y="4840832"/>
            <a:ext cx="141046" cy="122538"/>
          </a:xfrm>
          <a:custGeom>
            <a:avLst/>
            <a:gdLst/>
            <a:ahLst/>
            <a:cxnLst/>
            <a:rect l="l" t="t" r="r" b="b"/>
            <a:pathLst>
              <a:path w="4359" h="3787" extrusionOk="0">
                <a:moveTo>
                  <a:pt x="2180" y="0"/>
                </a:moveTo>
                <a:lnTo>
                  <a:pt x="1" y="3786"/>
                </a:lnTo>
                <a:lnTo>
                  <a:pt x="4359" y="3786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/>
          <p:nvPr/>
        </p:nvSpPr>
        <p:spPr>
          <a:xfrm rot="5400000">
            <a:off x="2027962" y="4419572"/>
            <a:ext cx="482774" cy="965095"/>
          </a:xfrm>
          <a:custGeom>
            <a:avLst/>
            <a:gdLst/>
            <a:ahLst/>
            <a:cxnLst/>
            <a:rect l="l" t="t" r="r" b="b"/>
            <a:pathLst>
              <a:path w="14920" h="29826" extrusionOk="0">
                <a:moveTo>
                  <a:pt x="14919" y="0"/>
                </a:moveTo>
                <a:cubicBezTo>
                  <a:pt x="6668" y="0"/>
                  <a:pt x="1" y="6668"/>
                  <a:pt x="1" y="14919"/>
                </a:cubicBezTo>
                <a:cubicBezTo>
                  <a:pt x="1" y="23158"/>
                  <a:pt x="6692" y="29825"/>
                  <a:pt x="14919" y="29825"/>
                </a:cubicBezTo>
                <a:lnTo>
                  <a:pt x="1491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4287958" y="4840633"/>
            <a:ext cx="141046" cy="122958"/>
          </a:xfrm>
          <a:custGeom>
            <a:avLst/>
            <a:gdLst/>
            <a:ahLst/>
            <a:cxnLst/>
            <a:rect l="l" t="t" r="r" b="b"/>
            <a:pathLst>
              <a:path w="4359" h="3800" extrusionOk="0">
                <a:moveTo>
                  <a:pt x="2168" y="1"/>
                </a:moveTo>
                <a:lnTo>
                  <a:pt x="1" y="3799"/>
                </a:lnTo>
                <a:lnTo>
                  <a:pt x="4358" y="3799"/>
                </a:lnTo>
                <a:lnTo>
                  <a:pt x="2168" y="1"/>
                </a:lnTo>
                <a:close/>
              </a:path>
            </a:pathLst>
          </a:custGeom>
          <a:solidFill>
            <a:srgbClr val="07030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/>
          <p:nvPr/>
        </p:nvSpPr>
        <p:spPr>
          <a:xfrm flipH="1">
            <a:off x="6525475" y="-80050"/>
            <a:ext cx="2999525" cy="2414300"/>
          </a:xfrm>
          <a:custGeom>
            <a:avLst/>
            <a:gdLst/>
            <a:ahLst/>
            <a:cxnLst/>
            <a:rect l="l" t="t" r="r" b="b"/>
            <a:pathLst>
              <a:path w="119981" h="96572" extrusionOk="0">
                <a:moveTo>
                  <a:pt x="1" y="0"/>
                </a:moveTo>
                <a:lnTo>
                  <a:pt x="1" y="96572"/>
                </a:lnTo>
                <a:cubicBezTo>
                  <a:pt x="14312" y="92000"/>
                  <a:pt x="29278" y="87047"/>
                  <a:pt x="40280" y="76807"/>
                </a:cubicBezTo>
                <a:cubicBezTo>
                  <a:pt x="52436" y="65485"/>
                  <a:pt x="58901" y="48447"/>
                  <a:pt x="72772" y="39279"/>
                </a:cubicBezTo>
                <a:cubicBezTo>
                  <a:pt x="81821" y="33314"/>
                  <a:pt x="93036" y="31409"/>
                  <a:pt x="102204" y="25635"/>
                </a:cubicBezTo>
                <a:cubicBezTo>
                  <a:pt x="111277" y="19943"/>
                  <a:pt x="117623" y="10406"/>
                  <a:pt x="1199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1"/>
          <p:cNvSpPr/>
          <p:nvPr/>
        </p:nvSpPr>
        <p:spPr>
          <a:xfrm>
            <a:off x="8790801" y="2781201"/>
            <a:ext cx="141046" cy="122150"/>
          </a:xfrm>
          <a:custGeom>
            <a:avLst/>
            <a:gdLst/>
            <a:ahLst/>
            <a:cxnLst/>
            <a:rect l="l" t="t" r="r" b="b"/>
            <a:pathLst>
              <a:path w="4359" h="3775" extrusionOk="0">
                <a:moveTo>
                  <a:pt x="2180" y="0"/>
                </a:moveTo>
                <a:lnTo>
                  <a:pt x="1" y="3774"/>
                </a:lnTo>
                <a:lnTo>
                  <a:pt x="4359" y="3774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1"/>
          <p:cNvSpPr/>
          <p:nvPr/>
        </p:nvSpPr>
        <p:spPr>
          <a:xfrm>
            <a:off x="247958" y="1232753"/>
            <a:ext cx="141823" cy="122538"/>
          </a:xfrm>
          <a:custGeom>
            <a:avLst/>
            <a:gdLst/>
            <a:ahLst/>
            <a:cxnLst/>
            <a:rect l="l" t="t" r="r" b="b"/>
            <a:pathLst>
              <a:path w="4383" h="3787" extrusionOk="0">
                <a:moveTo>
                  <a:pt x="2191" y="1"/>
                </a:moveTo>
                <a:lnTo>
                  <a:pt x="1" y="3787"/>
                </a:lnTo>
                <a:lnTo>
                  <a:pt x="4382" y="3787"/>
                </a:lnTo>
                <a:lnTo>
                  <a:pt x="219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1"/>
          <p:cNvSpPr/>
          <p:nvPr/>
        </p:nvSpPr>
        <p:spPr>
          <a:xfrm>
            <a:off x="308643" y="4519713"/>
            <a:ext cx="20450" cy="455399"/>
          </a:xfrm>
          <a:custGeom>
            <a:avLst/>
            <a:gdLst/>
            <a:ahLst/>
            <a:cxnLst/>
            <a:rect l="l" t="t" r="r" b="b"/>
            <a:pathLst>
              <a:path w="632" h="14074" extrusionOk="0">
                <a:moveTo>
                  <a:pt x="322" y="0"/>
                </a:moveTo>
                <a:cubicBezTo>
                  <a:pt x="155" y="0"/>
                  <a:pt x="0" y="143"/>
                  <a:pt x="0" y="322"/>
                </a:cubicBezTo>
                <a:lnTo>
                  <a:pt x="0" y="2239"/>
                </a:lnTo>
                <a:cubicBezTo>
                  <a:pt x="0" y="2405"/>
                  <a:pt x="143" y="2548"/>
                  <a:pt x="322" y="2548"/>
                </a:cubicBezTo>
                <a:cubicBezTo>
                  <a:pt x="476" y="2548"/>
                  <a:pt x="631" y="2417"/>
                  <a:pt x="631" y="2239"/>
                </a:cubicBezTo>
                <a:lnTo>
                  <a:pt x="631" y="322"/>
                </a:lnTo>
                <a:cubicBezTo>
                  <a:pt x="631" y="155"/>
                  <a:pt x="500" y="0"/>
                  <a:pt x="322" y="0"/>
                </a:cubicBezTo>
                <a:close/>
                <a:moveTo>
                  <a:pt x="322" y="3846"/>
                </a:moveTo>
                <a:cubicBezTo>
                  <a:pt x="155" y="3846"/>
                  <a:pt x="0" y="3977"/>
                  <a:pt x="0" y="4156"/>
                </a:cubicBezTo>
                <a:lnTo>
                  <a:pt x="0" y="6073"/>
                </a:lnTo>
                <a:cubicBezTo>
                  <a:pt x="0" y="6239"/>
                  <a:pt x="143" y="6394"/>
                  <a:pt x="322" y="6394"/>
                </a:cubicBezTo>
                <a:cubicBezTo>
                  <a:pt x="476" y="6394"/>
                  <a:pt x="631" y="6251"/>
                  <a:pt x="631" y="6073"/>
                </a:cubicBezTo>
                <a:lnTo>
                  <a:pt x="631" y="4156"/>
                </a:lnTo>
                <a:cubicBezTo>
                  <a:pt x="631" y="3989"/>
                  <a:pt x="500" y="3846"/>
                  <a:pt x="322" y="3846"/>
                </a:cubicBezTo>
                <a:close/>
                <a:moveTo>
                  <a:pt x="322" y="7680"/>
                </a:moveTo>
                <a:cubicBezTo>
                  <a:pt x="155" y="7680"/>
                  <a:pt x="0" y="7823"/>
                  <a:pt x="0" y="8001"/>
                </a:cubicBezTo>
                <a:lnTo>
                  <a:pt x="0" y="9918"/>
                </a:lnTo>
                <a:cubicBezTo>
                  <a:pt x="0" y="10085"/>
                  <a:pt x="143" y="10228"/>
                  <a:pt x="322" y="10228"/>
                </a:cubicBezTo>
                <a:cubicBezTo>
                  <a:pt x="476" y="10228"/>
                  <a:pt x="631" y="10085"/>
                  <a:pt x="631" y="9918"/>
                </a:cubicBezTo>
                <a:lnTo>
                  <a:pt x="631" y="8001"/>
                </a:lnTo>
                <a:cubicBezTo>
                  <a:pt x="631" y="7835"/>
                  <a:pt x="500" y="7680"/>
                  <a:pt x="322" y="7680"/>
                </a:cubicBezTo>
                <a:close/>
                <a:moveTo>
                  <a:pt x="322" y="11526"/>
                </a:moveTo>
                <a:cubicBezTo>
                  <a:pt x="155" y="11526"/>
                  <a:pt x="0" y="11657"/>
                  <a:pt x="0" y="11835"/>
                </a:cubicBezTo>
                <a:lnTo>
                  <a:pt x="0" y="13752"/>
                </a:lnTo>
                <a:cubicBezTo>
                  <a:pt x="0" y="13919"/>
                  <a:pt x="143" y="14073"/>
                  <a:pt x="322" y="14073"/>
                </a:cubicBezTo>
                <a:cubicBezTo>
                  <a:pt x="476" y="14073"/>
                  <a:pt x="631" y="13919"/>
                  <a:pt x="631" y="13752"/>
                </a:cubicBezTo>
                <a:lnTo>
                  <a:pt x="631" y="11835"/>
                </a:lnTo>
                <a:cubicBezTo>
                  <a:pt x="631" y="11668"/>
                  <a:pt x="500" y="11526"/>
                  <a:pt x="322" y="115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1"/>
          <p:cNvSpPr/>
          <p:nvPr/>
        </p:nvSpPr>
        <p:spPr>
          <a:xfrm>
            <a:off x="7313123" y="3748525"/>
            <a:ext cx="1890571" cy="1394968"/>
          </a:xfrm>
          <a:custGeom>
            <a:avLst/>
            <a:gdLst/>
            <a:ahLst/>
            <a:cxnLst/>
            <a:rect l="l" t="t" r="r" b="b"/>
            <a:pathLst>
              <a:path w="84297" h="62199" extrusionOk="0">
                <a:moveTo>
                  <a:pt x="84296" y="0"/>
                </a:moveTo>
                <a:cubicBezTo>
                  <a:pt x="80713" y="203"/>
                  <a:pt x="77081" y="1334"/>
                  <a:pt x="73962" y="3108"/>
                </a:cubicBezTo>
                <a:cubicBezTo>
                  <a:pt x="67330" y="6894"/>
                  <a:pt x="62460" y="13073"/>
                  <a:pt x="57626" y="18991"/>
                </a:cubicBezTo>
                <a:cubicBezTo>
                  <a:pt x="52792" y="24920"/>
                  <a:pt x="47577" y="30897"/>
                  <a:pt x="40612" y="34052"/>
                </a:cubicBezTo>
                <a:cubicBezTo>
                  <a:pt x="32254" y="37850"/>
                  <a:pt x="22336" y="37088"/>
                  <a:pt x="14061" y="41077"/>
                </a:cubicBezTo>
                <a:cubicBezTo>
                  <a:pt x="6079" y="44931"/>
                  <a:pt x="724" y="53385"/>
                  <a:pt x="2" y="62175"/>
                </a:cubicBezTo>
                <a:lnTo>
                  <a:pt x="84296" y="62175"/>
                </a:lnTo>
                <a:lnTo>
                  <a:pt x="84296" y="0"/>
                </a:lnTo>
                <a:close/>
                <a:moveTo>
                  <a:pt x="0" y="62175"/>
                </a:moveTo>
                <a:lnTo>
                  <a:pt x="0" y="62199"/>
                </a:lnTo>
                <a:cubicBezTo>
                  <a:pt x="1" y="62191"/>
                  <a:pt x="1" y="62183"/>
                  <a:pt x="2" y="6217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1"/>
          <p:cNvSpPr/>
          <p:nvPr/>
        </p:nvSpPr>
        <p:spPr>
          <a:xfrm flipH="1">
            <a:off x="8595508" y="3116550"/>
            <a:ext cx="531645" cy="531663"/>
          </a:xfrm>
          <a:custGeom>
            <a:avLst/>
            <a:gdLst/>
            <a:ahLst/>
            <a:cxnLst/>
            <a:rect l="l" t="t" r="r" b="b"/>
            <a:pathLst>
              <a:path w="29647" h="29648" extrusionOk="0">
                <a:moveTo>
                  <a:pt x="14823" y="1"/>
                </a:moveTo>
                <a:cubicBezTo>
                  <a:pt x="6644" y="1"/>
                  <a:pt x="0" y="6632"/>
                  <a:pt x="0" y="14824"/>
                </a:cubicBezTo>
                <a:cubicBezTo>
                  <a:pt x="0" y="23003"/>
                  <a:pt x="6644" y="29647"/>
                  <a:pt x="14823" y="29647"/>
                </a:cubicBezTo>
                <a:cubicBezTo>
                  <a:pt x="23015" y="29647"/>
                  <a:pt x="29647" y="23003"/>
                  <a:pt x="29647" y="14824"/>
                </a:cubicBezTo>
                <a:cubicBezTo>
                  <a:pt x="29647" y="6632"/>
                  <a:pt x="23015" y="1"/>
                  <a:pt x="148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1"/>
          <p:cNvSpPr/>
          <p:nvPr/>
        </p:nvSpPr>
        <p:spPr>
          <a:xfrm>
            <a:off x="6355384" y="233169"/>
            <a:ext cx="79794" cy="62062"/>
          </a:xfrm>
          <a:custGeom>
            <a:avLst/>
            <a:gdLst/>
            <a:ahLst/>
            <a:cxnLst/>
            <a:rect l="l" t="t" r="r" b="b"/>
            <a:pathLst>
              <a:path w="2466" h="1918" extrusionOk="0">
                <a:moveTo>
                  <a:pt x="1239" y="0"/>
                </a:moveTo>
                <a:cubicBezTo>
                  <a:pt x="1" y="0"/>
                  <a:pt x="1" y="1917"/>
                  <a:pt x="1239" y="1917"/>
                </a:cubicBezTo>
                <a:cubicBezTo>
                  <a:pt x="2465" y="1917"/>
                  <a:pt x="2465" y="0"/>
                  <a:pt x="12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1"/>
          <p:cNvSpPr/>
          <p:nvPr/>
        </p:nvSpPr>
        <p:spPr>
          <a:xfrm>
            <a:off x="8500192" y="3756197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1"/>
                </a:moveTo>
                <a:cubicBezTo>
                  <a:pt x="0" y="1"/>
                  <a:pt x="0" y="1918"/>
                  <a:pt x="1238" y="1918"/>
                </a:cubicBezTo>
                <a:cubicBezTo>
                  <a:pt x="2477" y="1918"/>
                  <a:pt x="2477" y="1"/>
                  <a:pt x="12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"/>
          <p:cNvSpPr/>
          <p:nvPr/>
        </p:nvSpPr>
        <p:spPr>
          <a:xfrm>
            <a:off x="8360285" y="1566275"/>
            <a:ext cx="1002079" cy="1001723"/>
          </a:xfrm>
          <a:custGeom>
            <a:avLst/>
            <a:gdLst/>
            <a:ahLst/>
            <a:cxnLst/>
            <a:rect l="l" t="t" r="r" b="b"/>
            <a:pathLst>
              <a:path w="30969" h="30958" extrusionOk="0">
                <a:moveTo>
                  <a:pt x="15479" y="632"/>
                </a:moveTo>
                <a:cubicBezTo>
                  <a:pt x="23658" y="632"/>
                  <a:pt x="30326" y="7288"/>
                  <a:pt x="30314" y="15479"/>
                </a:cubicBezTo>
                <a:cubicBezTo>
                  <a:pt x="30314" y="23659"/>
                  <a:pt x="23658" y="30314"/>
                  <a:pt x="15479" y="30314"/>
                </a:cubicBezTo>
                <a:cubicBezTo>
                  <a:pt x="7287" y="30314"/>
                  <a:pt x="644" y="23659"/>
                  <a:pt x="644" y="15479"/>
                </a:cubicBezTo>
                <a:cubicBezTo>
                  <a:pt x="644" y="7288"/>
                  <a:pt x="7287" y="632"/>
                  <a:pt x="15479" y="632"/>
                </a:cubicBezTo>
                <a:close/>
                <a:moveTo>
                  <a:pt x="15479" y="1"/>
                </a:moveTo>
                <a:cubicBezTo>
                  <a:pt x="6942" y="1"/>
                  <a:pt x="1" y="6930"/>
                  <a:pt x="1" y="15479"/>
                </a:cubicBezTo>
                <a:cubicBezTo>
                  <a:pt x="1" y="24004"/>
                  <a:pt x="6930" y="30957"/>
                  <a:pt x="15479" y="30957"/>
                </a:cubicBezTo>
                <a:cubicBezTo>
                  <a:pt x="24016" y="30957"/>
                  <a:pt x="30969" y="24016"/>
                  <a:pt x="30957" y="15479"/>
                </a:cubicBezTo>
                <a:cubicBezTo>
                  <a:pt x="30957" y="6954"/>
                  <a:pt x="24016" y="1"/>
                  <a:pt x="154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1"/>
          <p:cNvSpPr/>
          <p:nvPr/>
        </p:nvSpPr>
        <p:spPr>
          <a:xfrm>
            <a:off x="-506575" y="229300"/>
            <a:ext cx="1312824" cy="69801"/>
          </a:xfrm>
          <a:custGeom>
            <a:avLst/>
            <a:gdLst/>
            <a:ahLst/>
            <a:cxnLst/>
            <a:rect l="l" t="t" r="r" b="b"/>
            <a:pathLst>
              <a:path w="41601" h="2157" extrusionOk="0">
                <a:moveTo>
                  <a:pt x="41474" y="0"/>
                </a:moveTo>
                <a:cubicBezTo>
                  <a:pt x="41469" y="0"/>
                  <a:pt x="41463" y="0"/>
                  <a:pt x="41458" y="1"/>
                </a:cubicBezTo>
                <a:lnTo>
                  <a:pt x="0" y="1"/>
                </a:lnTo>
                <a:lnTo>
                  <a:pt x="0" y="2156"/>
                </a:lnTo>
                <a:lnTo>
                  <a:pt x="41434" y="2156"/>
                </a:lnTo>
                <a:cubicBezTo>
                  <a:pt x="41529" y="2156"/>
                  <a:pt x="41601" y="2085"/>
                  <a:pt x="41601" y="2002"/>
                </a:cubicBezTo>
                <a:lnTo>
                  <a:pt x="41601" y="156"/>
                </a:lnTo>
                <a:cubicBezTo>
                  <a:pt x="41601" y="68"/>
                  <a:pt x="41540" y="0"/>
                  <a:pt x="414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2"/>
          <p:cNvSpPr/>
          <p:nvPr/>
        </p:nvSpPr>
        <p:spPr>
          <a:xfrm rot="10800000">
            <a:off x="6630102" y="-257097"/>
            <a:ext cx="2513898" cy="1976947"/>
          </a:xfrm>
          <a:custGeom>
            <a:avLst/>
            <a:gdLst/>
            <a:ahLst/>
            <a:cxnLst/>
            <a:rect l="l" t="t" r="r" b="b"/>
            <a:pathLst>
              <a:path w="129934" h="102181" extrusionOk="0">
                <a:moveTo>
                  <a:pt x="0" y="1"/>
                </a:moveTo>
                <a:lnTo>
                  <a:pt x="0" y="102180"/>
                </a:lnTo>
                <a:lnTo>
                  <a:pt x="129933" y="102180"/>
                </a:lnTo>
                <a:cubicBezTo>
                  <a:pt x="123706" y="82404"/>
                  <a:pt x="109181" y="65926"/>
                  <a:pt x="95179" y="50376"/>
                </a:cubicBezTo>
                <a:cubicBezTo>
                  <a:pt x="90238" y="44899"/>
                  <a:pt x="85011" y="39232"/>
                  <a:pt x="78094" y="36648"/>
                </a:cubicBezTo>
                <a:cubicBezTo>
                  <a:pt x="74682" y="35377"/>
                  <a:pt x="71109" y="34949"/>
                  <a:pt x="67480" y="34949"/>
                </a:cubicBezTo>
                <a:cubicBezTo>
                  <a:pt x="62954" y="34949"/>
                  <a:pt x="58341" y="35614"/>
                  <a:pt x="53841" y="36136"/>
                </a:cubicBezTo>
                <a:cubicBezTo>
                  <a:pt x="51073" y="36452"/>
                  <a:pt x="48221" y="36694"/>
                  <a:pt x="45396" y="36694"/>
                </a:cubicBezTo>
                <a:cubicBezTo>
                  <a:pt x="39923" y="36694"/>
                  <a:pt x="34553" y="35786"/>
                  <a:pt x="30099" y="32755"/>
                </a:cubicBezTo>
                <a:cubicBezTo>
                  <a:pt x="21765" y="27099"/>
                  <a:pt x="19301" y="15955"/>
                  <a:pt x="12740" y="8299"/>
                </a:cubicBezTo>
                <a:cubicBezTo>
                  <a:pt x="9192" y="4144"/>
                  <a:pt x="5251" y="1489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2"/>
          <p:cNvSpPr/>
          <p:nvPr/>
        </p:nvSpPr>
        <p:spPr>
          <a:xfrm>
            <a:off x="-190500" y="4579427"/>
            <a:ext cx="645338" cy="645338"/>
          </a:xfrm>
          <a:custGeom>
            <a:avLst/>
            <a:gdLst/>
            <a:ahLst/>
            <a:cxnLst/>
            <a:rect l="l" t="t" r="r" b="b"/>
            <a:pathLst>
              <a:path w="19944" h="19944" extrusionOk="0">
                <a:moveTo>
                  <a:pt x="9978" y="1"/>
                </a:moveTo>
                <a:cubicBezTo>
                  <a:pt x="4465" y="1"/>
                  <a:pt x="0" y="4465"/>
                  <a:pt x="0" y="9978"/>
                </a:cubicBezTo>
                <a:cubicBezTo>
                  <a:pt x="0" y="15479"/>
                  <a:pt x="4465" y="19944"/>
                  <a:pt x="9978" y="19944"/>
                </a:cubicBezTo>
                <a:cubicBezTo>
                  <a:pt x="15479" y="19944"/>
                  <a:pt x="19943" y="15479"/>
                  <a:pt x="19943" y="9978"/>
                </a:cubicBezTo>
                <a:cubicBezTo>
                  <a:pt x="19943" y="4465"/>
                  <a:pt x="15479" y="1"/>
                  <a:pt x="997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2"/>
          <p:cNvSpPr/>
          <p:nvPr/>
        </p:nvSpPr>
        <p:spPr>
          <a:xfrm>
            <a:off x="6103775" y="229300"/>
            <a:ext cx="1312824" cy="69801"/>
          </a:xfrm>
          <a:custGeom>
            <a:avLst/>
            <a:gdLst/>
            <a:ahLst/>
            <a:cxnLst/>
            <a:rect l="l" t="t" r="r" b="b"/>
            <a:pathLst>
              <a:path w="41601" h="2157" extrusionOk="0">
                <a:moveTo>
                  <a:pt x="41474" y="0"/>
                </a:moveTo>
                <a:cubicBezTo>
                  <a:pt x="41469" y="0"/>
                  <a:pt x="41463" y="0"/>
                  <a:pt x="41458" y="1"/>
                </a:cubicBezTo>
                <a:lnTo>
                  <a:pt x="0" y="1"/>
                </a:lnTo>
                <a:lnTo>
                  <a:pt x="0" y="2156"/>
                </a:lnTo>
                <a:lnTo>
                  <a:pt x="41434" y="2156"/>
                </a:lnTo>
                <a:cubicBezTo>
                  <a:pt x="41529" y="2156"/>
                  <a:pt x="41601" y="2085"/>
                  <a:pt x="41601" y="2002"/>
                </a:cubicBezTo>
                <a:lnTo>
                  <a:pt x="41601" y="156"/>
                </a:lnTo>
                <a:cubicBezTo>
                  <a:pt x="41601" y="68"/>
                  <a:pt x="41540" y="0"/>
                  <a:pt x="414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"/>
          <p:cNvSpPr/>
          <p:nvPr/>
        </p:nvSpPr>
        <p:spPr>
          <a:xfrm>
            <a:off x="232455" y="2676195"/>
            <a:ext cx="20838" cy="578682"/>
          </a:xfrm>
          <a:custGeom>
            <a:avLst/>
            <a:gdLst/>
            <a:ahLst/>
            <a:cxnLst/>
            <a:rect l="l" t="t" r="r" b="b"/>
            <a:pathLst>
              <a:path w="644" h="17884" extrusionOk="0">
                <a:moveTo>
                  <a:pt x="322" y="1"/>
                </a:moveTo>
                <a:cubicBezTo>
                  <a:pt x="155" y="1"/>
                  <a:pt x="0" y="144"/>
                  <a:pt x="0" y="322"/>
                </a:cubicBezTo>
                <a:lnTo>
                  <a:pt x="0" y="2239"/>
                </a:lnTo>
                <a:cubicBezTo>
                  <a:pt x="0" y="2406"/>
                  <a:pt x="143" y="2549"/>
                  <a:pt x="322" y="2549"/>
                </a:cubicBezTo>
                <a:cubicBezTo>
                  <a:pt x="500" y="2549"/>
                  <a:pt x="643" y="2406"/>
                  <a:pt x="631" y="2239"/>
                </a:cubicBezTo>
                <a:lnTo>
                  <a:pt x="631" y="322"/>
                </a:lnTo>
                <a:cubicBezTo>
                  <a:pt x="631" y="155"/>
                  <a:pt x="500" y="1"/>
                  <a:pt x="322" y="1"/>
                </a:cubicBezTo>
                <a:close/>
                <a:moveTo>
                  <a:pt x="322" y="3834"/>
                </a:moveTo>
                <a:cubicBezTo>
                  <a:pt x="155" y="3834"/>
                  <a:pt x="0" y="3965"/>
                  <a:pt x="0" y="4144"/>
                </a:cubicBezTo>
                <a:lnTo>
                  <a:pt x="0" y="6061"/>
                </a:lnTo>
                <a:cubicBezTo>
                  <a:pt x="0" y="6228"/>
                  <a:pt x="143" y="6370"/>
                  <a:pt x="322" y="6370"/>
                </a:cubicBezTo>
                <a:cubicBezTo>
                  <a:pt x="500" y="6370"/>
                  <a:pt x="643" y="6240"/>
                  <a:pt x="631" y="6061"/>
                </a:cubicBezTo>
                <a:lnTo>
                  <a:pt x="631" y="4144"/>
                </a:lnTo>
                <a:cubicBezTo>
                  <a:pt x="631" y="3977"/>
                  <a:pt x="500" y="3834"/>
                  <a:pt x="322" y="3834"/>
                </a:cubicBezTo>
                <a:close/>
                <a:moveTo>
                  <a:pt x="322" y="7668"/>
                </a:moveTo>
                <a:cubicBezTo>
                  <a:pt x="155" y="7668"/>
                  <a:pt x="0" y="7799"/>
                  <a:pt x="0" y="7978"/>
                </a:cubicBezTo>
                <a:lnTo>
                  <a:pt x="0" y="9907"/>
                </a:lnTo>
                <a:cubicBezTo>
                  <a:pt x="0" y="10061"/>
                  <a:pt x="143" y="10216"/>
                  <a:pt x="322" y="10216"/>
                </a:cubicBezTo>
                <a:cubicBezTo>
                  <a:pt x="500" y="10216"/>
                  <a:pt x="643" y="10061"/>
                  <a:pt x="631" y="9907"/>
                </a:cubicBezTo>
                <a:lnTo>
                  <a:pt x="631" y="7978"/>
                </a:lnTo>
                <a:cubicBezTo>
                  <a:pt x="631" y="7823"/>
                  <a:pt x="500" y="7668"/>
                  <a:pt x="322" y="7668"/>
                </a:cubicBezTo>
                <a:close/>
                <a:moveTo>
                  <a:pt x="322" y="11514"/>
                </a:moveTo>
                <a:cubicBezTo>
                  <a:pt x="155" y="11514"/>
                  <a:pt x="0" y="11645"/>
                  <a:pt x="0" y="11824"/>
                </a:cubicBezTo>
                <a:lnTo>
                  <a:pt x="0" y="13740"/>
                </a:lnTo>
                <a:cubicBezTo>
                  <a:pt x="0" y="13907"/>
                  <a:pt x="143" y="14050"/>
                  <a:pt x="322" y="14050"/>
                </a:cubicBezTo>
                <a:cubicBezTo>
                  <a:pt x="500" y="14050"/>
                  <a:pt x="643" y="13907"/>
                  <a:pt x="631" y="13740"/>
                </a:cubicBezTo>
                <a:lnTo>
                  <a:pt x="631" y="11824"/>
                </a:lnTo>
                <a:cubicBezTo>
                  <a:pt x="631" y="11657"/>
                  <a:pt x="500" y="11514"/>
                  <a:pt x="322" y="11514"/>
                </a:cubicBezTo>
                <a:close/>
                <a:moveTo>
                  <a:pt x="322" y="15336"/>
                </a:moveTo>
                <a:cubicBezTo>
                  <a:pt x="155" y="15336"/>
                  <a:pt x="0" y="15467"/>
                  <a:pt x="0" y="15645"/>
                </a:cubicBezTo>
                <a:lnTo>
                  <a:pt x="0" y="17562"/>
                </a:lnTo>
                <a:cubicBezTo>
                  <a:pt x="0" y="17729"/>
                  <a:pt x="143" y="17884"/>
                  <a:pt x="322" y="17884"/>
                </a:cubicBezTo>
                <a:cubicBezTo>
                  <a:pt x="500" y="17884"/>
                  <a:pt x="643" y="17741"/>
                  <a:pt x="631" y="17562"/>
                </a:cubicBezTo>
                <a:lnTo>
                  <a:pt x="631" y="15645"/>
                </a:lnTo>
                <a:cubicBezTo>
                  <a:pt x="631" y="15479"/>
                  <a:pt x="500" y="15336"/>
                  <a:pt x="322" y="1533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2"/>
          <p:cNvSpPr/>
          <p:nvPr/>
        </p:nvSpPr>
        <p:spPr>
          <a:xfrm>
            <a:off x="8657985" y="3746500"/>
            <a:ext cx="1002079" cy="1001723"/>
          </a:xfrm>
          <a:custGeom>
            <a:avLst/>
            <a:gdLst/>
            <a:ahLst/>
            <a:cxnLst/>
            <a:rect l="l" t="t" r="r" b="b"/>
            <a:pathLst>
              <a:path w="30969" h="30958" extrusionOk="0">
                <a:moveTo>
                  <a:pt x="15479" y="632"/>
                </a:moveTo>
                <a:cubicBezTo>
                  <a:pt x="23658" y="632"/>
                  <a:pt x="30326" y="7288"/>
                  <a:pt x="30314" y="15479"/>
                </a:cubicBezTo>
                <a:cubicBezTo>
                  <a:pt x="30314" y="23659"/>
                  <a:pt x="23658" y="30314"/>
                  <a:pt x="15479" y="30314"/>
                </a:cubicBezTo>
                <a:cubicBezTo>
                  <a:pt x="7287" y="30314"/>
                  <a:pt x="644" y="23659"/>
                  <a:pt x="644" y="15479"/>
                </a:cubicBezTo>
                <a:cubicBezTo>
                  <a:pt x="644" y="7288"/>
                  <a:pt x="7287" y="632"/>
                  <a:pt x="15479" y="632"/>
                </a:cubicBezTo>
                <a:close/>
                <a:moveTo>
                  <a:pt x="15479" y="1"/>
                </a:moveTo>
                <a:cubicBezTo>
                  <a:pt x="6942" y="1"/>
                  <a:pt x="1" y="6930"/>
                  <a:pt x="1" y="15479"/>
                </a:cubicBezTo>
                <a:cubicBezTo>
                  <a:pt x="1" y="24004"/>
                  <a:pt x="6930" y="30957"/>
                  <a:pt x="15479" y="30957"/>
                </a:cubicBezTo>
                <a:cubicBezTo>
                  <a:pt x="24016" y="30957"/>
                  <a:pt x="30969" y="24016"/>
                  <a:pt x="30957" y="15479"/>
                </a:cubicBezTo>
                <a:cubicBezTo>
                  <a:pt x="30957" y="6954"/>
                  <a:pt x="24016" y="1"/>
                  <a:pt x="154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2"/>
          <p:cNvSpPr/>
          <p:nvPr/>
        </p:nvSpPr>
        <p:spPr>
          <a:xfrm>
            <a:off x="8872388" y="4917226"/>
            <a:ext cx="141046" cy="122150"/>
          </a:xfrm>
          <a:custGeom>
            <a:avLst/>
            <a:gdLst/>
            <a:ahLst/>
            <a:cxnLst/>
            <a:rect l="l" t="t" r="r" b="b"/>
            <a:pathLst>
              <a:path w="4359" h="3775" extrusionOk="0">
                <a:moveTo>
                  <a:pt x="2180" y="0"/>
                </a:moveTo>
                <a:lnTo>
                  <a:pt x="1" y="3774"/>
                </a:lnTo>
                <a:lnTo>
                  <a:pt x="4359" y="3774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1"/>
          </p:nvPr>
        </p:nvSpPr>
        <p:spPr>
          <a:xfrm>
            <a:off x="1447263" y="3305400"/>
            <a:ext cx="238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subTitle" idx="2"/>
          </p:nvPr>
        </p:nvSpPr>
        <p:spPr>
          <a:xfrm>
            <a:off x="1447275" y="3591200"/>
            <a:ext cx="2381100" cy="8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ubTitle" idx="3"/>
          </p:nvPr>
        </p:nvSpPr>
        <p:spPr>
          <a:xfrm>
            <a:off x="5315633" y="3305400"/>
            <a:ext cx="238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ubTitle" idx="4"/>
          </p:nvPr>
        </p:nvSpPr>
        <p:spPr>
          <a:xfrm>
            <a:off x="5315634" y="3591200"/>
            <a:ext cx="2381100" cy="8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5"/>
          <p:cNvSpPr/>
          <p:nvPr/>
        </p:nvSpPr>
        <p:spPr>
          <a:xfrm rot="10800000" flipH="1">
            <a:off x="8368750" y="-104748"/>
            <a:ext cx="698050" cy="698050"/>
          </a:xfrm>
          <a:custGeom>
            <a:avLst/>
            <a:gdLst/>
            <a:ahLst/>
            <a:cxnLst/>
            <a:rect l="l" t="t" r="r" b="b"/>
            <a:pathLst>
              <a:path w="27922" h="27922" extrusionOk="0">
                <a:moveTo>
                  <a:pt x="13955" y="1"/>
                </a:moveTo>
                <a:cubicBezTo>
                  <a:pt x="6252" y="1"/>
                  <a:pt x="1" y="6252"/>
                  <a:pt x="1" y="13967"/>
                </a:cubicBezTo>
                <a:cubicBezTo>
                  <a:pt x="1" y="21675"/>
                  <a:pt x="6240" y="27921"/>
                  <a:pt x="13933" y="27921"/>
                </a:cubicBezTo>
                <a:cubicBezTo>
                  <a:pt x="13940" y="27921"/>
                  <a:pt x="13948" y="27921"/>
                  <a:pt x="13955" y="27921"/>
                </a:cubicBezTo>
                <a:cubicBezTo>
                  <a:pt x="21670" y="27921"/>
                  <a:pt x="27921" y="21682"/>
                  <a:pt x="27921" y="13967"/>
                </a:cubicBezTo>
                <a:cubicBezTo>
                  <a:pt x="27921" y="6252"/>
                  <a:pt x="21670" y="1"/>
                  <a:pt x="1395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 rot="10800000" flipH="1">
            <a:off x="8488125" y="189652"/>
            <a:ext cx="995675" cy="995075"/>
          </a:xfrm>
          <a:custGeom>
            <a:avLst/>
            <a:gdLst/>
            <a:ahLst/>
            <a:cxnLst/>
            <a:rect l="l" t="t" r="r" b="b"/>
            <a:pathLst>
              <a:path w="39827" h="39803" extrusionOk="0">
                <a:moveTo>
                  <a:pt x="19920" y="631"/>
                </a:moveTo>
                <a:cubicBezTo>
                  <a:pt x="30528" y="631"/>
                  <a:pt x="39172" y="9263"/>
                  <a:pt x="39196" y="19907"/>
                </a:cubicBezTo>
                <a:cubicBezTo>
                  <a:pt x="39196" y="30528"/>
                  <a:pt x="30540" y="39172"/>
                  <a:pt x="19920" y="39172"/>
                </a:cubicBezTo>
                <a:cubicBezTo>
                  <a:pt x="9287" y="39172"/>
                  <a:pt x="643" y="30528"/>
                  <a:pt x="643" y="19907"/>
                </a:cubicBezTo>
                <a:cubicBezTo>
                  <a:pt x="643" y="9275"/>
                  <a:pt x="9287" y="631"/>
                  <a:pt x="19920" y="631"/>
                </a:cubicBezTo>
                <a:close/>
                <a:moveTo>
                  <a:pt x="19920" y="0"/>
                </a:moveTo>
                <a:cubicBezTo>
                  <a:pt x="8930" y="0"/>
                  <a:pt x="0" y="8930"/>
                  <a:pt x="0" y="19907"/>
                </a:cubicBezTo>
                <a:cubicBezTo>
                  <a:pt x="0" y="30873"/>
                  <a:pt x="8930" y="39803"/>
                  <a:pt x="19920" y="39803"/>
                </a:cubicBezTo>
                <a:cubicBezTo>
                  <a:pt x="30885" y="39803"/>
                  <a:pt x="39815" y="30873"/>
                  <a:pt x="39827" y="19907"/>
                </a:cubicBezTo>
                <a:cubicBezTo>
                  <a:pt x="39827" y="8930"/>
                  <a:pt x="30897" y="0"/>
                  <a:pt x="199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 flipH="1">
            <a:off x="-21837" y="4028177"/>
            <a:ext cx="2107425" cy="1554975"/>
          </a:xfrm>
          <a:custGeom>
            <a:avLst/>
            <a:gdLst/>
            <a:ahLst/>
            <a:cxnLst/>
            <a:rect l="l" t="t" r="r" b="b"/>
            <a:pathLst>
              <a:path w="84297" h="62199" extrusionOk="0">
                <a:moveTo>
                  <a:pt x="84296" y="0"/>
                </a:moveTo>
                <a:cubicBezTo>
                  <a:pt x="80713" y="203"/>
                  <a:pt x="77081" y="1334"/>
                  <a:pt x="73962" y="3108"/>
                </a:cubicBezTo>
                <a:cubicBezTo>
                  <a:pt x="67330" y="6894"/>
                  <a:pt x="62460" y="13073"/>
                  <a:pt x="57626" y="18991"/>
                </a:cubicBezTo>
                <a:cubicBezTo>
                  <a:pt x="52792" y="24920"/>
                  <a:pt x="47577" y="30897"/>
                  <a:pt x="40612" y="34052"/>
                </a:cubicBezTo>
                <a:cubicBezTo>
                  <a:pt x="32254" y="37850"/>
                  <a:pt x="22336" y="37088"/>
                  <a:pt x="14061" y="41077"/>
                </a:cubicBezTo>
                <a:cubicBezTo>
                  <a:pt x="6079" y="44931"/>
                  <a:pt x="724" y="53385"/>
                  <a:pt x="2" y="62175"/>
                </a:cubicBezTo>
                <a:lnTo>
                  <a:pt x="84296" y="62175"/>
                </a:lnTo>
                <a:lnTo>
                  <a:pt x="84296" y="0"/>
                </a:lnTo>
                <a:close/>
                <a:moveTo>
                  <a:pt x="0" y="62175"/>
                </a:moveTo>
                <a:lnTo>
                  <a:pt x="0" y="62199"/>
                </a:lnTo>
                <a:cubicBezTo>
                  <a:pt x="1" y="62191"/>
                  <a:pt x="1" y="62183"/>
                  <a:pt x="2" y="62175"/>
                </a:cubicBezTo>
                <a:close/>
              </a:path>
            </a:pathLst>
          </a:custGeom>
          <a:solidFill>
            <a:srgbClr val="2850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 rot="10800000">
            <a:off x="534488" y="5019027"/>
            <a:ext cx="61650" cy="48250"/>
          </a:xfrm>
          <a:custGeom>
            <a:avLst/>
            <a:gdLst/>
            <a:ahLst/>
            <a:cxnLst/>
            <a:rect l="l" t="t" r="r" b="b"/>
            <a:pathLst>
              <a:path w="2466" h="1930" extrusionOk="0">
                <a:moveTo>
                  <a:pt x="1227" y="0"/>
                </a:moveTo>
                <a:cubicBezTo>
                  <a:pt x="1" y="0"/>
                  <a:pt x="1" y="1929"/>
                  <a:pt x="1227" y="1929"/>
                </a:cubicBezTo>
                <a:cubicBezTo>
                  <a:pt x="2466" y="1929"/>
                  <a:pt x="2466" y="0"/>
                  <a:pt x="122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 rot="10800000">
            <a:off x="-22137" y="4176402"/>
            <a:ext cx="435200" cy="870675"/>
          </a:xfrm>
          <a:custGeom>
            <a:avLst/>
            <a:gdLst/>
            <a:ahLst/>
            <a:cxnLst/>
            <a:rect l="l" t="t" r="r" b="b"/>
            <a:pathLst>
              <a:path w="17408" h="34827" extrusionOk="0">
                <a:moveTo>
                  <a:pt x="17407" y="1"/>
                </a:moveTo>
                <a:cubicBezTo>
                  <a:pt x="7799" y="1"/>
                  <a:pt x="0" y="7799"/>
                  <a:pt x="0" y="17419"/>
                </a:cubicBezTo>
                <a:cubicBezTo>
                  <a:pt x="0" y="27028"/>
                  <a:pt x="7799" y="34826"/>
                  <a:pt x="17407" y="34826"/>
                </a:cubicBezTo>
                <a:lnTo>
                  <a:pt x="1740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>
            <a:off x="8864971" y="4849983"/>
            <a:ext cx="141046" cy="122958"/>
          </a:xfrm>
          <a:custGeom>
            <a:avLst/>
            <a:gdLst/>
            <a:ahLst/>
            <a:cxnLst/>
            <a:rect l="l" t="t" r="r" b="b"/>
            <a:pathLst>
              <a:path w="4359" h="3800" extrusionOk="0">
                <a:moveTo>
                  <a:pt x="2168" y="1"/>
                </a:moveTo>
                <a:lnTo>
                  <a:pt x="1" y="3799"/>
                </a:lnTo>
                <a:lnTo>
                  <a:pt x="4358" y="3799"/>
                </a:lnTo>
                <a:lnTo>
                  <a:pt x="2168" y="1"/>
                </a:lnTo>
                <a:close/>
              </a:path>
            </a:pathLst>
          </a:custGeom>
          <a:solidFill>
            <a:srgbClr val="07030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 rot="10800000" flipH="1">
            <a:off x="4282271" y="4972956"/>
            <a:ext cx="579458" cy="20450"/>
          </a:xfrm>
          <a:custGeom>
            <a:avLst/>
            <a:gdLst/>
            <a:ahLst/>
            <a:cxnLst/>
            <a:rect l="l" t="t" r="r" b="b"/>
            <a:pathLst>
              <a:path w="17908" h="632" extrusionOk="0">
                <a:moveTo>
                  <a:pt x="310" y="0"/>
                </a:moveTo>
                <a:cubicBezTo>
                  <a:pt x="144" y="0"/>
                  <a:pt x="1" y="143"/>
                  <a:pt x="1" y="322"/>
                </a:cubicBezTo>
                <a:cubicBezTo>
                  <a:pt x="1" y="477"/>
                  <a:pt x="132" y="631"/>
                  <a:pt x="310" y="631"/>
                </a:cubicBezTo>
                <a:lnTo>
                  <a:pt x="2227" y="631"/>
                </a:lnTo>
                <a:cubicBezTo>
                  <a:pt x="2406" y="631"/>
                  <a:pt x="2561" y="500"/>
                  <a:pt x="2549" y="322"/>
                </a:cubicBezTo>
                <a:cubicBezTo>
                  <a:pt x="2549" y="155"/>
                  <a:pt x="2406" y="0"/>
                  <a:pt x="2227" y="0"/>
                </a:cubicBezTo>
                <a:close/>
                <a:moveTo>
                  <a:pt x="4156" y="0"/>
                </a:moveTo>
                <a:cubicBezTo>
                  <a:pt x="3989" y="0"/>
                  <a:pt x="3835" y="143"/>
                  <a:pt x="3835" y="322"/>
                </a:cubicBezTo>
                <a:cubicBezTo>
                  <a:pt x="3835" y="477"/>
                  <a:pt x="3978" y="631"/>
                  <a:pt x="4156" y="631"/>
                </a:cubicBezTo>
                <a:lnTo>
                  <a:pt x="6073" y="631"/>
                </a:lnTo>
                <a:cubicBezTo>
                  <a:pt x="6252" y="631"/>
                  <a:pt x="6394" y="500"/>
                  <a:pt x="6383" y="322"/>
                </a:cubicBezTo>
                <a:cubicBezTo>
                  <a:pt x="6383" y="155"/>
                  <a:pt x="6252" y="0"/>
                  <a:pt x="6073" y="0"/>
                </a:cubicBezTo>
                <a:close/>
                <a:moveTo>
                  <a:pt x="7990" y="0"/>
                </a:moveTo>
                <a:cubicBezTo>
                  <a:pt x="7823" y="0"/>
                  <a:pt x="7680" y="143"/>
                  <a:pt x="7680" y="322"/>
                </a:cubicBezTo>
                <a:cubicBezTo>
                  <a:pt x="7680" y="477"/>
                  <a:pt x="7811" y="631"/>
                  <a:pt x="7990" y="631"/>
                </a:cubicBezTo>
                <a:lnTo>
                  <a:pt x="9907" y="631"/>
                </a:lnTo>
                <a:cubicBezTo>
                  <a:pt x="10085" y="631"/>
                  <a:pt x="10228" y="500"/>
                  <a:pt x="10228" y="322"/>
                </a:cubicBezTo>
                <a:cubicBezTo>
                  <a:pt x="10228" y="155"/>
                  <a:pt x="10085" y="0"/>
                  <a:pt x="9907" y="0"/>
                </a:cubicBezTo>
                <a:close/>
                <a:moveTo>
                  <a:pt x="11836" y="0"/>
                </a:moveTo>
                <a:cubicBezTo>
                  <a:pt x="11669" y="0"/>
                  <a:pt x="11514" y="143"/>
                  <a:pt x="11514" y="322"/>
                </a:cubicBezTo>
                <a:cubicBezTo>
                  <a:pt x="11514" y="477"/>
                  <a:pt x="11657" y="631"/>
                  <a:pt x="11836" y="631"/>
                </a:cubicBezTo>
                <a:lnTo>
                  <a:pt x="13753" y="631"/>
                </a:lnTo>
                <a:cubicBezTo>
                  <a:pt x="13919" y="631"/>
                  <a:pt x="14062" y="500"/>
                  <a:pt x="14062" y="322"/>
                </a:cubicBezTo>
                <a:cubicBezTo>
                  <a:pt x="14062" y="155"/>
                  <a:pt x="13931" y="0"/>
                  <a:pt x="13753" y="0"/>
                </a:cubicBezTo>
                <a:close/>
                <a:moveTo>
                  <a:pt x="15658" y="0"/>
                </a:moveTo>
                <a:cubicBezTo>
                  <a:pt x="15491" y="0"/>
                  <a:pt x="15348" y="143"/>
                  <a:pt x="15348" y="322"/>
                </a:cubicBezTo>
                <a:cubicBezTo>
                  <a:pt x="15348" y="477"/>
                  <a:pt x="15479" y="631"/>
                  <a:pt x="15658" y="631"/>
                </a:cubicBezTo>
                <a:lnTo>
                  <a:pt x="17574" y="631"/>
                </a:lnTo>
                <a:cubicBezTo>
                  <a:pt x="17753" y="631"/>
                  <a:pt x="17908" y="500"/>
                  <a:pt x="17884" y="322"/>
                </a:cubicBezTo>
                <a:cubicBezTo>
                  <a:pt x="17884" y="155"/>
                  <a:pt x="17753" y="0"/>
                  <a:pt x="175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"/>
          <p:cNvSpPr/>
          <p:nvPr/>
        </p:nvSpPr>
        <p:spPr>
          <a:xfrm flipH="1">
            <a:off x="8283083" y="-83650"/>
            <a:ext cx="1002141" cy="1731777"/>
          </a:xfrm>
          <a:custGeom>
            <a:avLst/>
            <a:gdLst/>
            <a:ahLst/>
            <a:cxnLst/>
            <a:rect l="l" t="t" r="r" b="b"/>
            <a:pathLst>
              <a:path w="119981" h="96572" extrusionOk="0">
                <a:moveTo>
                  <a:pt x="1" y="0"/>
                </a:moveTo>
                <a:lnTo>
                  <a:pt x="1" y="96572"/>
                </a:lnTo>
                <a:cubicBezTo>
                  <a:pt x="14312" y="92000"/>
                  <a:pt x="29278" y="87047"/>
                  <a:pt x="40280" y="76807"/>
                </a:cubicBezTo>
                <a:cubicBezTo>
                  <a:pt x="52436" y="65485"/>
                  <a:pt x="58901" y="48447"/>
                  <a:pt x="72772" y="39279"/>
                </a:cubicBezTo>
                <a:cubicBezTo>
                  <a:pt x="81821" y="33314"/>
                  <a:pt x="93036" y="31409"/>
                  <a:pt x="102204" y="25635"/>
                </a:cubicBezTo>
                <a:cubicBezTo>
                  <a:pt x="111277" y="19943"/>
                  <a:pt x="117623" y="10406"/>
                  <a:pt x="1199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>
            <a:off x="243926" y="4790819"/>
            <a:ext cx="141046" cy="122538"/>
          </a:xfrm>
          <a:custGeom>
            <a:avLst/>
            <a:gdLst/>
            <a:ahLst/>
            <a:cxnLst/>
            <a:rect l="l" t="t" r="r" b="b"/>
            <a:pathLst>
              <a:path w="4359" h="3787" extrusionOk="0">
                <a:moveTo>
                  <a:pt x="2180" y="0"/>
                </a:moveTo>
                <a:lnTo>
                  <a:pt x="1" y="3786"/>
                </a:lnTo>
                <a:lnTo>
                  <a:pt x="4359" y="3786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/>
          <p:cNvSpPr/>
          <p:nvPr/>
        </p:nvSpPr>
        <p:spPr>
          <a:xfrm>
            <a:off x="8424010" y="4603512"/>
            <a:ext cx="1002079" cy="1001723"/>
          </a:xfrm>
          <a:custGeom>
            <a:avLst/>
            <a:gdLst/>
            <a:ahLst/>
            <a:cxnLst/>
            <a:rect l="l" t="t" r="r" b="b"/>
            <a:pathLst>
              <a:path w="30969" h="30958" extrusionOk="0">
                <a:moveTo>
                  <a:pt x="15479" y="632"/>
                </a:moveTo>
                <a:cubicBezTo>
                  <a:pt x="23658" y="632"/>
                  <a:pt x="30326" y="7288"/>
                  <a:pt x="30314" y="15479"/>
                </a:cubicBezTo>
                <a:cubicBezTo>
                  <a:pt x="30314" y="23659"/>
                  <a:pt x="23658" y="30314"/>
                  <a:pt x="15479" y="30314"/>
                </a:cubicBezTo>
                <a:cubicBezTo>
                  <a:pt x="7287" y="30314"/>
                  <a:pt x="644" y="23659"/>
                  <a:pt x="644" y="15479"/>
                </a:cubicBezTo>
                <a:cubicBezTo>
                  <a:pt x="644" y="7288"/>
                  <a:pt x="7287" y="632"/>
                  <a:pt x="15479" y="632"/>
                </a:cubicBezTo>
                <a:close/>
                <a:moveTo>
                  <a:pt x="15479" y="1"/>
                </a:moveTo>
                <a:cubicBezTo>
                  <a:pt x="6942" y="1"/>
                  <a:pt x="1" y="6930"/>
                  <a:pt x="1" y="15479"/>
                </a:cubicBezTo>
                <a:cubicBezTo>
                  <a:pt x="1" y="24004"/>
                  <a:pt x="6930" y="30957"/>
                  <a:pt x="15479" y="30957"/>
                </a:cubicBezTo>
                <a:cubicBezTo>
                  <a:pt x="24016" y="30957"/>
                  <a:pt x="30969" y="24016"/>
                  <a:pt x="30957" y="15479"/>
                </a:cubicBezTo>
                <a:cubicBezTo>
                  <a:pt x="30957" y="6954"/>
                  <a:pt x="24016" y="1"/>
                  <a:pt x="154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-506575" y="229300"/>
            <a:ext cx="1312824" cy="69801"/>
          </a:xfrm>
          <a:custGeom>
            <a:avLst/>
            <a:gdLst/>
            <a:ahLst/>
            <a:cxnLst/>
            <a:rect l="l" t="t" r="r" b="b"/>
            <a:pathLst>
              <a:path w="41601" h="2157" extrusionOk="0">
                <a:moveTo>
                  <a:pt x="41474" y="0"/>
                </a:moveTo>
                <a:cubicBezTo>
                  <a:pt x="41469" y="0"/>
                  <a:pt x="41463" y="0"/>
                  <a:pt x="41458" y="1"/>
                </a:cubicBezTo>
                <a:lnTo>
                  <a:pt x="0" y="1"/>
                </a:lnTo>
                <a:lnTo>
                  <a:pt x="0" y="2156"/>
                </a:lnTo>
                <a:lnTo>
                  <a:pt x="41434" y="2156"/>
                </a:lnTo>
                <a:cubicBezTo>
                  <a:pt x="41529" y="2156"/>
                  <a:pt x="41601" y="2085"/>
                  <a:pt x="41601" y="2002"/>
                </a:cubicBezTo>
                <a:lnTo>
                  <a:pt x="41601" y="156"/>
                </a:lnTo>
                <a:cubicBezTo>
                  <a:pt x="41601" y="68"/>
                  <a:pt x="41540" y="0"/>
                  <a:pt x="414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noFill/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/>
          <p:nvPr/>
        </p:nvSpPr>
        <p:spPr>
          <a:xfrm flipH="1">
            <a:off x="-247752" y="-20650"/>
            <a:ext cx="6000851" cy="6629355"/>
          </a:xfrm>
          <a:custGeom>
            <a:avLst/>
            <a:gdLst/>
            <a:ahLst/>
            <a:cxnLst/>
            <a:rect l="l" t="t" r="r" b="b"/>
            <a:pathLst>
              <a:path w="112920" h="159782" extrusionOk="0">
                <a:moveTo>
                  <a:pt x="0" y="0"/>
                </a:moveTo>
                <a:cubicBezTo>
                  <a:pt x="9966" y="6799"/>
                  <a:pt x="16193" y="18884"/>
                  <a:pt x="15741" y="30968"/>
                </a:cubicBezTo>
                <a:cubicBezTo>
                  <a:pt x="15121" y="48363"/>
                  <a:pt x="1965" y="64830"/>
                  <a:pt x="6263" y="81689"/>
                </a:cubicBezTo>
                <a:cubicBezTo>
                  <a:pt x="9966" y="96238"/>
                  <a:pt x="25599" y="105490"/>
                  <a:pt x="29040" y="120098"/>
                </a:cubicBezTo>
                <a:cubicBezTo>
                  <a:pt x="32088" y="133112"/>
                  <a:pt x="24611" y="146637"/>
                  <a:pt x="25492" y="159782"/>
                </a:cubicBezTo>
                <a:lnTo>
                  <a:pt x="112919" y="159782"/>
                </a:lnTo>
                <a:lnTo>
                  <a:pt x="1129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720000" y="1509275"/>
            <a:ext cx="4352400" cy="10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subTitle" idx="1"/>
          </p:nvPr>
        </p:nvSpPr>
        <p:spPr>
          <a:xfrm>
            <a:off x="720000" y="2801425"/>
            <a:ext cx="3432900" cy="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"/>
          <p:cNvSpPr txBox="1">
            <a:spLocks noGrp="1"/>
          </p:cNvSpPr>
          <p:nvPr>
            <p:ph type="title"/>
          </p:nvPr>
        </p:nvSpPr>
        <p:spPr>
          <a:xfrm>
            <a:off x="1503000" y="1659575"/>
            <a:ext cx="6138000" cy="18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89" name="Google Shape;89;p8"/>
          <p:cNvSpPr/>
          <p:nvPr/>
        </p:nvSpPr>
        <p:spPr>
          <a:xfrm>
            <a:off x="-277750" y="2647350"/>
            <a:ext cx="3248350" cy="2554525"/>
          </a:xfrm>
          <a:custGeom>
            <a:avLst/>
            <a:gdLst/>
            <a:ahLst/>
            <a:cxnLst/>
            <a:rect l="l" t="t" r="r" b="b"/>
            <a:pathLst>
              <a:path w="129934" h="102181" extrusionOk="0">
                <a:moveTo>
                  <a:pt x="0" y="1"/>
                </a:moveTo>
                <a:lnTo>
                  <a:pt x="0" y="102180"/>
                </a:lnTo>
                <a:lnTo>
                  <a:pt x="129933" y="102180"/>
                </a:lnTo>
                <a:cubicBezTo>
                  <a:pt x="123706" y="82404"/>
                  <a:pt x="109181" y="65926"/>
                  <a:pt x="95179" y="50376"/>
                </a:cubicBezTo>
                <a:cubicBezTo>
                  <a:pt x="90238" y="44899"/>
                  <a:pt x="85011" y="39232"/>
                  <a:pt x="78094" y="36648"/>
                </a:cubicBezTo>
                <a:cubicBezTo>
                  <a:pt x="74682" y="35377"/>
                  <a:pt x="71109" y="34949"/>
                  <a:pt x="67480" y="34949"/>
                </a:cubicBezTo>
                <a:cubicBezTo>
                  <a:pt x="62954" y="34949"/>
                  <a:pt x="58341" y="35614"/>
                  <a:pt x="53841" y="36136"/>
                </a:cubicBezTo>
                <a:cubicBezTo>
                  <a:pt x="51073" y="36452"/>
                  <a:pt x="48221" y="36694"/>
                  <a:pt x="45396" y="36694"/>
                </a:cubicBezTo>
                <a:cubicBezTo>
                  <a:pt x="39923" y="36694"/>
                  <a:pt x="34553" y="35786"/>
                  <a:pt x="30099" y="32755"/>
                </a:cubicBezTo>
                <a:cubicBezTo>
                  <a:pt x="21765" y="27099"/>
                  <a:pt x="19301" y="15955"/>
                  <a:pt x="12740" y="8299"/>
                </a:cubicBezTo>
                <a:cubicBezTo>
                  <a:pt x="9192" y="4144"/>
                  <a:pt x="5251" y="1489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"/>
          <p:cNvSpPr/>
          <p:nvPr/>
        </p:nvSpPr>
        <p:spPr>
          <a:xfrm>
            <a:off x="6086325" y="-82375"/>
            <a:ext cx="3457600" cy="2440575"/>
          </a:xfrm>
          <a:custGeom>
            <a:avLst/>
            <a:gdLst/>
            <a:ahLst/>
            <a:cxnLst/>
            <a:rect l="l" t="t" r="r" b="b"/>
            <a:pathLst>
              <a:path w="138304" h="97623" extrusionOk="0">
                <a:moveTo>
                  <a:pt x="894" y="1"/>
                </a:moveTo>
                <a:cubicBezTo>
                  <a:pt x="299" y="4835"/>
                  <a:pt x="1" y="9680"/>
                  <a:pt x="561" y="14502"/>
                </a:cubicBezTo>
                <a:cubicBezTo>
                  <a:pt x="1442" y="22051"/>
                  <a:pt x="4728" y="29659"/>
                  <a:pt x="10907" y="34064"/>
                </a:cubicBezTo>
                <a:cubicBezTo>
                  <a:pt x="17336" y="38648"/>
                  <a:pt x="25718" y="39136"/>
                  <a:pt x="33577" y="39898"/>
                </a:cubicBezTo>
                <a:cubicBezTo>
                  <a:pt x="41435" y="40660"/>
                  <a:pt x="49936" y="42184"/>
                  <a:pt x="55210" y="48054"/>
                </a:cubicBezTo>
                <a:cubicBezTo>
                  <a:pt x="59258" y="52543"/>
                  <a:pt x="60651" y="58734"/>
                  <a:pt x="62497" y="64497"/>
                </a:cubicBezTo>
                <a:cubicBezTo>
                  <a:pt x="64342" y="70259"/>
                  <a:pt x="67236" y="76320"/>
                  <a:pt x="72760" y="78784"/>
                </a:cubicBezTo>
                <a:cubicBezTo>
                  <a:pt x="74981" y="79783"/>
                  <a:pt x="77357" y="80085"/>
                  <a:pt x="79798" y="80085"/>
                </a:cubicBezTo>
                <a:cubicBezTo>
                  <a:pt x="83546" y="80085"/>
                  <a:pt x="87450" y="79372"/>
                  <a:pt x="91192" y="79372"/>
                </a:cubicBezTo>
                <a:cubicBezTo>
                  <a:pt x="93697" y="79372"/>
                  <a:pt x="96130" y="79692"/>
                  <a:pt x="98394" y="80761"/>
                </a:cubicBezTo>
                <a:cubicBezTo>
                  <a:pt x="105133" y="83951"/>
                  <a:pt x="107812" y="92607"/>
                  <a:pt x="114384" y="96120"/>
                </a:cubicBezTo>
                <a:cubicBezTo>
                  <a:pt x="116331" y="97156"/>
                  <a:pt x="118443" y="97622"/>
                  <a:pt x="120584" y="97622"/>
                </a:cubicBezTo>
                <a:cubicBezTo>
                  <a:pt x="125943" y="97622"/>
                  <a:pt x="131480" y="94700"/>
                  <a:pt x="135054" y="90488"/>
                </a:cubicBezTo>
                <a:cubicBezTo>
                  <a:pt x="136292" y="89024"/>
                  <a:pt x="137363" y="87428"/>
                  <a:pt x="138292" y="85761"/>
                </a:cubicBezTo>
                <a:lnTo>
                  <a:pt x="1383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8"/>
          <p:cNvSpPr/>
          <p:nvPr/>
        </p:nvSpPr>
        <p:spPr>
          <a:xfrm flipH="1">
            <a:off x="8930206" y="3333754"/>
            <a:ext cx="140837" cy="121714"/>
          </a:xfrm>
          <a:custGeom>
            <a:avLst/>
            <a:gdLst/>
            <a:ahLst/>
            <a:cxnLst/>
            <a:rect l="l" t="t" r="r" b="b"/>
            <a:pathLst>
              <a:path w="4382" h="3787" extrusionOk="0">
                <a:moveTo>
                  <a:pt x="2191" y="0"/>
                </a:moveTo>
                <a:lnTo>
                  <a:pt x="0" y="3787"/>
                </a:lnTo>
                <a:lnTo>
                  <a:pt x="4382" y="3787"/>
                </a:lnTo>
                <a:lnTo>
                  <a:pt x="219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8"/>
          <p:cNvSpPr/>
          <p:nvPr/>
        </p:nvSpPr>
        <p:spPr>
          <a:xfrm flipH="1">
            <a:off x="1233514" y="4709935"/>
            <a:ext cx="79611" cy="61998"/>
          </a:xfrm>
          <a:custGeom>
            <a:avLst/>
            <a:gdLst/>
            <a:ahLst/>
            <a:cxnLst/>
            <a:rect l="l" t="t" r="r" b="b"/>
            <a:pathLst>
              <a:path w="2477" h="1929" extrusionOk="0">
                <a:moveTo>
                  <a:pt x="1239" y="0"/>
                </a:moveTo>
                <a:cubicBezTo>
                  <a:pt x="0" y="0"/>
                  <a:pt x="0" y="1929"/>
                  <a:pt x="1239" y="1929"/>
                </a:cubicBezTo>
                <a:cubicBezTo>
                  <a:pt x="2477" y="1929"/>
                  <a:pt x="2477" y="0"/>
                  <a:pt x="12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8"/>
          <p:cNvSpPr/>
          <p:nvPr/>
        </p:nvSpPr>
        <p:spPr>
          <a:xfrm flipH="1">
            <a:off x="14704" y="722042"/>
            <a:ext cx="1247546" cy="122486"/>
          </a:xfrm>
          <a:custGeom>
            <a:avLst/>
            <a:gdLst/>
            <a:ahLst/>
            <a:cxnLst/>
            <a:rect l="l" t="t" r="r" b="b"/>
            <a:pathLst>
              <a:path w="38816" h="3811" extrusionOk="0">
                <a:moveTo>
                  <a:pt x="1" y="0"/>
                </a:moveTo>
                <a:lnTo>
                  <a:pt x="1" y="643"/>
                </a:lnTo>
                <a:cubicBezTo>
                  <a:pt x="1227" y="643"/>
                  <a:pt x="1835" y="1322"/>
                  <a:pt x="2525" y="2108"/>
                </a:cubicBezTo>
                <a:cubicBezTo>
                  <a:pt x="3228" y="2906"/>
                  <a:pt x="4013" y="3810"/>
                  <a:pt x="5525" y="3810"/>
                </a:cubicBezTo>
                <a:cubicBezTo>
                  <a:pt x="7061" y="3810"/>
                  <a:pt x="7859" y="2917"/>
                  <a:pt x="8550" y="2108"/>
                </a:cubicBezTo>
                <a:cubicBezTo>
                  <a:pt x="9252" y="1322"/>
                  <a:pt x="9847" y="643"/>
                  <a:pt x="11086" y="643"/>
                </a:cubicBezTo>
                <a:cubicBezTo>
                  <a:pt x="12324" y="643"/>
                  <a:pt x="12931" y="1322"/>
                  <a:pt x="13610" y="2108"/>
                </a:cubicBezTo>
                <a:cubicBezTo>
                  <a:pt x="14312" y="2906"/>
                  <a:pt x="15098" y="3810"/>
                  <a:pt x="16622" y="3810"/>
                </a:cubicBezTo>
                <a:cubicBezTo>
                  <a:pt x="18158" y="3810"/>
                  <a:pt x="18944" y="2917"/>
                  <a:pt x="19622" y="2108"/>
                </a:cubicBezTo>
                <a:cubicBezTo>
                  <a:pt x="20325" y="1322"/>
                  <a:pt x="20920" y="643"/>
                  <a:pt x="22158" y="643"/>
                </a:cubicBezTo>
                <a:cubicBezTo>
                  <a:pt x="23385" y="643"/>
                  <a:pt x="24004" y="1322"/>
                  <a:pt x="24683" y="2108"/>
                </a:cubicBezTo>
                <a:cubicBezTo>
                  <a:pt x="25385" y="2906"/>
                  <a:pt x="26171" y="3810"/>
                  <a:pt x="27707" y="3810"/>
                </a:cubicBezTo>
                <a:cubicBezTo>
                  <a:pt x="29243" y="3810"/>
                  <a:pt x="30029" y="2917"/>
                  <a:pt x="30731" y="2108"/>
                </a:cubicBezTo>
                <a:cubicBezTo>
                  <a:pt x="31422" y="1322"/>
                  <a:pt x="32017" y="643"/>
                  <a:pt x="33255" y="643"/>
                </a:cubicBezTo>
                <a:cubicBezTo>
                  <a:pt x="34493" y="643"/>
                  <a:pt x="35101" y="1322"/>
                  <a:pt x="35791" y="2108"/>
                </a:cubicBezTo>
                <a:cubicBezTo>
                  <a:pt x="36482" y="2906"/>
                  <a:pt x="37279" y="3810"/>
                  <a:pt x="38815" y="3810"/>
                </a:cubicBezTo>
                <a:lnTo>
                  <a:pt x="38815" y="3167"/>
                </a:lnTo>
                <a:cubicBezTo>
                  <a:pt x="38805" y="3168"/>
                  <a:pt x="38794" y="3168"/>
                  <a:pt x="38783" y="3168"/>
                </a:cubicBezTo>
                <a:cubicBezTo>
                  <a:pt x="37567" y="3168"/>
                  <a:pt x="36964" y="2494"/>
                  <a:pt x="36279" y="1691"/>
                </a:cubicBezTo>
                <a:cubicBezTo>
                  <a:pt x="35577" y="905"/>
                  <a:pt x="34791" y="0"/>
                  <a:pt x="33255" y="0"/>
                </a:cubicBezTo>
                <a:cubicBezTo>
                  <a:pt x="31719" y="0"/>
                  <a:pt x="30933" y="893"/>
                  <a:pt x="30231" y="1691"/>
                </a:cubicBezTo>
                <a:cubicBezTo>
                  <a:pt x="29540" y="2489"/>
                  <a:pt x="28945" y="3167"/>
                  <a:pt x="27707" y="3167"/>
                </a:cubicBezTo>
                <a:cubicBezTo>
                  <a:pt x="26469" y="3167"/>
                  <a:pt x="25861" y="2489"/>
                  <a:pt x="25171" y="1691"/>
                </a:cubicBezTo>
                <a:cubicBezTo>
                  <a:pt x="24480" y="905"/>
                  <a:pt x="23682" y="0"/>
                  <a:pt x="22158" y="0"/>
                </a:cubicBezTo>
                <a:cubicBezTo>
                  <a:pt x="20623" y="0"/>
                  <a:pt x="19837" y="893"/>
                  <a:pt x="19134" y="1691"/>
                </a:cubicBezTo>
                <a:cubicBezTo>
                  <a:pt x="18432" y="2489"/>
                  <a:pt x="17837" y="3167"/>
                  <a:pt x="16598" y="3167"/>
                </a:cubicBezTo>
                <a:cubicBezTo>
                  <a:pt x="15372" y="3167"/>
                  <a:pt x="14753" y="2489"/>
                  <a:pt x="14074" y="1691"/>
                </a:cubicBezTo>
                <a:cubicBezTo>
                  <a:pt x="13372" y="905"/>
                  <a:pt x="12586" y="0"/>
                  <a:pt x="11062" y="0"/>
                </a:cubicBezTo>
                <a:cubicBezTo>
                  <a:pt x="9538" y="0"/>
                  <a:pt x="8740" y="893"/>
                  <a:pt x="8061" y="1691"/>
                </a:cubicBezTo>
                <a:cubicBezTo>
                  <a:pt x="7359" y="2489"/>
                  <a:pt x="6764" y="3167"/>
                  <a:pt x="5525" y="3167"/>
                </a:cubicBezTo>
                <a:cubicBezTo>
                  <a:pt x="4299" y="3167"/>
                  <a:pt x="3692" y="2489"/>
                  <a:pt x="3001" y="1691"/>
                </a:cubicBezTo>
                <a:cubicBezTo>
                  <a:pt x="2299" y="905"/>
                  <a:pt x="1513" y="0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/>
          <p:nvPr/>
        </p:nvSpPr>
        <p:spPr>
          <a:xfrm flipH="1">
            <a:off x="14704" y="547951"/>
            <a:ext cx="1247546" cy="122486"/>
          </a:xfrm>
          <a:custGeom>
            <a:avLst/>
            <a:gdLst/>
            <a:ahLst/>
            <a:cxnLst/>
            <a:rect l="l" t="t" r="r" b="b"/>
            <a:pathLst>
              <a:path w="38816" h="3811" extrusionOk="0">
                <a:moveTo>
                  <a:pt x="1" y="0"/>
                </a:moveTo>
                <a:lnTo>
                  <a:pt x="1" y="643"/>
                </a:lnTo>
                <a:cubicBezTo>
                  <a:pt x="1227" y="643"/>
                  <a:pt x="1835" y="1322"/>
                  <a:pt x="2525" y="2107"/>
                </a:cubicBezTo>
                <a:cubicBezTo>
                  <a:pt x="3228" y="2905"/>
                  <a:pt x="4013" y="3810"/>
                  <a:pt x="5525" y="3810"/>
                </a:cubicBezTo>
                <a:cubicBezTo>
                  <a:pt x="7061" y="3810"/>
                  <a:pt x="7859" y="2917"/>
                  <a:pt x="8550" y="2107"/>
                </a:cubicBezTo>
                <a:cubicBezTo>
                  <a:pt x="9252" y="1322"/>
                  <a:pt x="9847" y="643"/>
                  <a:pt x="11086" y="643"/>
                </a:cubicBezTo>
                <a:cubicBezTo>
                  <a:pt x="12324" y="643"/>
                  <a:pt x="12931" y="1322"/>
                  <a:pt x="13610" y="2107"/>
                </a:cubicBezTo>
                <a:cubicBezTo>
                  <a:pt x="14312" y="2905"/>
                  <a:pt x="15098" y="3810"/>
                  <a:pt x="16622" y="3810"/>
                </a:cubicBezTo>
                <a:cubicBezTo>
                  <a:pt x="18158" y="3810"/>
                  <a:pt x="18944" y="2917"/>
                  <a:pt x="19622" y="2107"/>
                </a:cubicBezTo>
                <a:cubicBezTo>
                  <a:pt x="20325" y="1322"/>
                  <a:pt x="20920" y="643"/>
                  <a:pt x="22158" y="643"/>
                </a:cubicBezTo>
                <a:cubicBezTo>
                  <a:pt x="23385" y="643"/>
                  <a:pt x="24004" y="1322"/>
                  <a:pt x="24683" y="2107"/>
                </a:cubicBezTo>
                <a:cubicBezTo>
                  <a:pt x="25385" y="2905"/>
                  <a:pt x="26171" y="3810"/>
                  <a:pt x="27707" y="3810"/>
                </a:cubicBezTo>
                <a:cubicBezTo>
                  <a:pt x="29243" y="3810"/>
                  <a:pt x="30029" y="2917"/>
                  <a:pt x="30731" y="2107"/>
                </a:cubicBezTo>
                <a:cubicBezTo>
                  <a:pt x="31422" y="1322"/>
                  <a:pt x="32017" y="643"/>
                  <a:pt x="33255" y="643"/>
                </a:cubicBezTo>
                <a:cubicBezTo>
                  <a:pt x="34493" y="643"/>
                  <a:pt x="35101" y="1322"/>
                  <a:pt x="35791" y="2107"/>
                </a:cubicBezTo>
                <a:cubicBezTo>
                  <a:pt x="36482" y="2905"/>
                  <a:pt x="37279" y="3810"/>
                  <a:pt x="38815" y="3810"/>
                </a:cubicBezTo>
                <a:lnTo>
                  <a:pt x="38815" y="3167"/>
                </a:lnTo>
                <a:cubicBezTo>
                  <a:pt x="37577" y="3167"/>
                  <a:pt x="36970" y="2488"/>
                  <a:pt x="36279" y="1691"/>
                </a:cubicBezTo>
                <a:cubicBezTo>
                  <a:pt x="35577" y="905"/>
                  <a:pt x="34791" y="0"/>
                  <a:pt x="33255" y="0"/>
                </a:cubicBezTo>
                <a:cubicBezTo>
                  <a:pt x="31719" y="0"/>
                  <a:pt x="30933" y="893"/>
                  <a:pt x="30231" y="1691"/>
                </a:cubicBezTo>
                <a:cubicBezTo>
                  <a:pt x="29540" y="2488"/>
                  <a:pt x="28945" y="3167"/>
                  <a:pt x="27707" y="3167"/>
                </a:cubicBezTo>
                <a:cubicBezTo>
                  <a:pt x="26469" y="3167"/>
                  <a:pt x="25861" y="2488"/>
                  <a:pt x="25171" y="1691"/>
                </a:cubicBezTo>
                <a:cubicBezTo>
                  <a:pt x="24480" y="905"/>
                  <a:pt x="23682" y="0"/>
                  <a:pt x="22158" y="0"/>
                </a:cubicBezTo>
                <a:cubicBezTo>
                  <a:pt x="20623" y="0"/>
                  <a:pt x="19837" y="893"/>
                  <a:pt x="19134" y="1691"/>
                </a:cubicBezTo>
                <a:cubicBezTo>
                  <a:pt x="18432" y="2488"/>
                  <a:pt x="17837" y="3167"/>
                  <a:pt x="16598" y="3167"/>
                </a:cubicBezTo>
                <a:cubicBezTo>
                  <a:pt x="15372" y="3167"/>
                  <a:pt x="14753" y="2488"/>
                  <a:pt x="14074" y="1691"/>
                </a:cubicBezTo>
                <a:cubicBezTo>
                  <a:pt x="13372" y="905"/>
                  <a:pt x="12586" y="0"/>
                  <a:pt x="11062" y="0"/>
                </a:cubicBezTo>
                <a:cubicBezTo>
                  <a:pt x="9538" y="0"/>
                  <a:pt x="8740" y="893"/>
                  <a:pt x="8061" y="1691"/>
                </a:cubicBezTo>
                <a:cubicBezTo>
                  <a:pt x="7359" y="2488"/>
                  <a:pt x="6764" y="3167"/>
                  <a:pt x="5525" y="3167"/>
                </a:cubicBezTo>
                <a:cubicBezTo>
                  <a:pt x="4299" y="3167"/>
                  <a:pt x="3692" y="2488"/>
                  <a:pt x="3001" y="1691"/>
                </a:cubicBezTo>
                <a:cubicBezTo>
                  <a:pt x="2299" y="905"/>
                  <a:pt x="1513" y="0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 flipH="1">
            <a:off x="-115739" y="1946272"/>
            <a:ext cx="701456" cy="701070"/>
          </a:xfrm>
          <a:custGeom>
            <a:avLst/>
            <a:gdLst/>
            <a:ahLst/>
            <a:cxnLst/>
            <a:rect l="l" t="t" r="r" b="b"/>
            <a:pathLst>
              <a:path w="21825" h="21813" extrusionOk="0">
                <a:moveTo>
                  <a:pt x="10918" y="0"/>
                </a:moveTo>
                <a:cubicBezTo>
                  <a:pt x="4882" y="0"/>
                  <a:pt x="0" y="4882"/>
                  <a:pt x="0" y="10907"/>
                </a:cubicBezTo>
                <a:cubicBezTo>
                  <a:pt x="0" y="16931"/>
                  <a:pt x="4882" y="21813"/>
                  <a:pt x="10918" y="21813"/>
                </a:cubicBezTo>
                <a:cubicBezTo>
                  <a:pt x="16943" y="21813"/>
                  <a:pt x="21824" y="16931"/>
                  <a:pt x="21824" y="10907"/>
                </a:cubicBezTo>
                <a:cubicBezTo>
                  <a:pt x="21824" y="4882"/>
                  <a:pt x="16943" y="0"/>
                  <a:pt x="109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8"/>
          <p:cNvSpPr/>
          <p:nvPr/>
        </p:nvSpPr>
        <p:spPr>
          <a:xfrm flipH="1">
            <a:off x="313986" y="1670754"/>
            <a:ext cx="551072" cy="551072"/>
          </a:xfrm>
          <a:custGeom>
            <a:avLst/>
            <a:gdLst/>
            <a:ahLst/>
            <a:cxnLst/>
            <a:rect l="l" t="t" r="r" b="b"/>
            <a:pathLst>
              <a:path w="17146" h="17146" extrusionOk="0">
                <a:moveTo>
                  <a:pt x="8573" y="656"/>
                </a:moveTo>
                <a:cubicBezTo>
                  <a:pt x="12955" y="656"/>
                  <a:pt x="16515" y="4204"/>
                  <a:pt x="16515" y="8585"/>
                </a:cubicBezTo>
                <a:cubicBezTo>
                  <a:pt x="16515" y="12955"/>
                  <a:pt x="12955" y="16515"/>
                  <a:pt x="8573" y="16515"/>
                </a:cubicBezTo>
                <a:cubicBezTo>
                  <a:pt x="4204" y="16515"/>
                  <a:pt x="644" y="12955"/>
                  <a:pt x="644" y="8585"/>
                </a:cubicBezTo>
                <a:cubicBezTo>
                  <a:pt x="644" y="4204"/>
                  <a:pt x="4204" y="656"/>
                  <a:pt x="8573" y="656"/>
                </a:cubicBezTo>
                <a:close/>
                <a:moveTo>
                  <a:pt x="8573" y="1"/>
                </a:moveTo>
                <a:cubicBezTo>
                  <a:pt x="3846" y="1"/>
                  <a:pt x="1" y="3835"/>
                  <a:pt x="1" y="8573"/>
                </a:cubicBezTo>
                <a:cubicBezTo>
                  <a:pt x="1" y="13300"/>
                  <a:pt x="3846" y="17146"/>
                  <a:pt x="8573" y="17146"/>
                </a:cubicBezTo>
                <a:cubicBezTo>
                  <a:pt x="13312" y="17146"/>
                  <a:pt x="17146" y="13300"/>
                  <a:pt x="17146" y="8573"/>
                </a:cubicBezTo>
                <a:cubicBezTo>
                  <a:pt x="17146" y="3835"/>
                  <a:pt x="13288" y="1"/>
                  <a:pt x="857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8"/>
          <p:cNvSpPr/>
          <p:nvPr/>
        </p:nvSpPr>
        <p:spPr>
          <a:xfrm flipH="1">
            <a:off x="2099045" y="4603495"/>
            <a:ext cx="1484032" cy="1484032"/>
          </a:xfrm>
          <a:custGeom>
            <a:avLst/>
            <a:gdLst/>
            <a:ahLst/>
            <a:cxnLst/>
            <a:rect l="l" t="t" r="r" b="b"/>
            <a:pathLst>
              <a:path w="46174" h="46174" extrusionOk="0">
                <a:moveTo>
                  <a:pt x="23087" y="644"/>
                </a:moveTo>
                <a:cubicBezTo>
                  <a:pt x="35458" y="644"/>
                  <a:pt x="45530" y="10704"/>
                  <a:pt x="45530" y="23087"/>
                </a:cubicBezTo>
                <a:cubicBezTo>
                  <a:pt x="45530" y="35458"/>
                  <a:pt x="35469" y="45530"/>
                  <a:pt x="23087" y="45530"/>
                </a:cubicBezTo>
                <a:cubicBezTo>
                  <a:pt x="10716" y="45530"/>
                  <a:pt x="644" y="35469"/>
                  <a:pt x="644" y="23087"/>
                </a:cubicBezTo>
                <a:cubicBezTo>
                  <a:pt x="644" y="10716"/>
                  <a:pt x="10704" y="644"/>
                  <a:pt x="23087" y="644"/>
                </a:cubicBezTo>
                <a:close/>
                <a:moveTo>
                  <a:pt x="23087" y="1"/>
                </a:moveTo>
                <a:cubicBezTo>
                  <a:pt x="10359" y="1"/>
                  <a:pt x="1" y="10359"/>
                  <a:pt x="1" y="23087"/>
                </a:cubicBezTo>
                <a:cubicBezTo>
                  <a:pt x="1" y="35815"/>
                  <a:pt x="10359" y="46173"/>
                  <a:pt x="23087" y="46173"/>
                </a:cubicBezTo>
                <a:cubicBezTo>
                  <a:pt x="35815" y="46173"/>
                  <a:pt x="46173" y="35815"/>
                  <a:pt x="46173" y="23087"/>
                </a:cubicBezTo>
                <a:cubicBezTo>
                  <a:pt x="46173" y="10359"/>
                  <a:pt x="35815" y="1"/>
                  <a:pt x="2308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8"/>
          <p:cNvSpPr/>
          <p:nvPr/>
        </p:nvSpPr>
        <p:spPr>
          <a:xfrm flipH="1">
            <a:off x="8811244" y="4853664"/>
            <a:ext cx="378745" cy="378324"/>
          </a:xfrm>
          <a:custGeom>
            <a:avLst/>
            <a:gdLst/>
            <a:ahLst/>
            <a:cxnLst/>
            <a:rect l="l" t="t" r="r" b="b"/>
            <a:pathLst>
              <a:path w="11705" h="11692" extrusionOk="0">
                <a:moveTo>
                  <a:pt x="5859" y="0"/>
                </a:moveTo>
                <a:cubicBezTo>
                  <a:pt x="2620" y="0"/>
                  <a:pt x="1" y="2619"/>
                  <a:pt x="1" y="5846"/>
                </a:cubicBezTo>
                <a:cubicBezTo>
                  <a:pt x="1" y="9085"/>
                  <a:pt x="2620" y="11692"/>
                  <a:pt x="5859" y="11692"/>
                </a:cubicBezTo>
                <a:cubicBezTo>
                  <a:pt x="9085" y="11692"/>
                  <a:pt x="11705" y="9085"/>
                  <a:pt x="11705" y="5846"/>
                </a:cubicBezTo>
                <a:cubicBezTo>
                  <a:pt x="11705" y="2619"/>
                  <a:pt x="9085" y="0"/>
                  <a:pt x="58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8"/>
          <p:cNvSpPr/>
          <p:nvPr/>
        </p:nvSpPr>
        <p:spPr>
          <a:xfrm flipH="1">
            <a:off x="8125644" y="4843379"/>
            <a:ext cx="140837" cy="121714"/>
          </a:xfrm>
          <a:custGeom>
            <a:avLst/>
            <a:gdLst/>
            <a:ahLst/>
            <a:cxnLst/>
            <a:rect l="l" t="t" r="r" b="b"/>
            <a:pathLst>
              <a:path w="4382" h="3787" extrusionOk="0">
                <a:moveTo>
                  <a:pt x="2191" y="0"/>
                </a:moveTo>
                <a:lnTo>
                  <a:pt x="0" y="3787"/>
                </a:lnTo>
                <a:lnTo>
                  <a:pt x="4382" y="3787"/>
                </a:lnTo>
                <a:lnTo>
                  <a:pt x="219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8"/>
          <p:cNvSpPr/>
          <p:nvPr/>
        </p:nvSpPr>
        <p:spPr>
          <a:xfrm flipH="1">
            <a:off x="3945558" y="4891884"/>
            <a:ext cx="579458" cy="20450"/>
          </a:xfrm>
          <a:custGeom>
            <a:avLst/>
            <a:gdLst/>
            <a:ahLst/>
            <a:cxnLst/>
            <a:rect l="l" t="t" r="r" b="b"/>
            <a:pathLst>
              <a:path w="17908" h="632" extrusionOk="0">
                <a:moveTo>
                  <a:pt x="310" y="0"/>
                </a:moveTo>
                <a:cubicBezTo>
                  <a:pt x="144" y="0"/>
                  <a:pt x="1" y="143"/>
                  <a:pt x="1" y="322"/>
                </a:cubicBezTo>
                <a:cubicBezTo>
                  <a:pt x="1" y="477"/>
                  <a:pt x="132" y="631"/>
                  <a:pt x="310" y="631"/>
                </a:cubicBezTo>
                <a:lnTo>
                  <a:pt x="2227" y="631"/>
                </a:lnTo>
                <a:cubicBezTo>
                  <a:pt x="2406" y="631"/>
                  <a:pt x="2561" y="500"/>
                  <a:pt x="2549" y="322"/>
                </a:cubicBezTo>
                <a:cubicBezTo>
                  <a:pt x="2549" y="155"/>
                  <a:pt x="2406" y="0"/>
                  <a:pt x="2227" y="0"/>
                </a:cubicBezTo>
                <a:close/>
                <a:moveTo>
                  <a:pt x="4156" y="0"/>
                </a:moveTo>
                <a:cubicBezTo>
                  <a:pt x="3989" y="0"/>
                  <a:pt x="3835" y="143"/>
                  <a:pt x="3835" y="322"/>
                </a:cubicBezTo>
                <a:cubicBezTo>
                  <a:pt x="3835" y="477"/>
                  <a:pt x="3978" y="631"/>
                  <a:pt x="4156" y="631"/>
                </a:cubicBezTo>
                <a:lnTo>
                  <a:pt x="6073" y="631"/>
                </a:lnTo>
                <a:cubicBezTo>
                  <a:pt x="6252" y="631"/>
                  <a:pt x="6394" y="500"/>
                  <a:pt x="6383" y="322"/>
                </a:cubicBezTo>
                <a:cubicBezTo>
                  <a:pt x="6383" y="155"/>
                  <a:pt x="6252" y="0"/>
                  <a:pt x="6073" y="0"/>
                </a:cubicBezTo>
                <a:close/>
                <a:moveTo>
                  <a:pt x="7990" y="0"/>
                </a:moveTo>
                <a:cubicBezTo>
                  <a:pt x="7823" y="0"/>
                  <a:pt x="7680" y="143"/>
                  <a:pt x="7680" y="322"/>
                </a:cubicBezTo>
                <a:cubicBezTo>
                  <a:pt x="7680" y="477"/>
                  <a:pt x="7811" y="631"/>
                  <a:pt x="7990" y="631"/>
                </a:cubicBezTo>
                <a:lnTo>
                  <a:pt x="9907" y="631"/>
                </a:lnTo>
                <a:cubicBezTo>
                  <a:pt x="10085" y="631"/>
                  <a:pt x="10228" y="500"/>
                  <a:pt x="10228" y="322"/>
                </a:cubicBezTo>
                <a:cubicBezTo>
                  <a:pt x="10228" y="155"/>
                  <a:pt x="10085" y="0"/>
                  <a:pt x="9907" y="0"/>
                </a:cubicBezTo>
                <a:close/>
                <a:moveTo>
                  <a:pt x="11836" y="0"/>
                </a:moveTo>
                <a:cubicBezTo>
                  <a:pt x="11669" y="0"/>
                  <a:pt x="11514" y="143"/>
                  <a:pt x="11514" y="322"/>
                </a:cubicBezTo>
                <a:cubicBezTo>
                  <a:pt x="11514" y="477"/>
                  <a:pt x="11657" y="631"/>
                  <a:pt x="11836" y="631"/>
                </a:cubicBezTo>
                <a:lnTo>
                  <a:pt x="13753" y="631"/>
                </a:lnTo>
                <a:cubicBezTo>
                  <a:pt x="13919" y="631"/>
                  <a:pt x="14062" y="500"/>
                  <a:pt x="14062" y="322"/>
                </a:cubicBezTo>
                <a:cubicBezTo>
                  <a:pt x="14062" y="155"/>
                  <a:pt x="13931" y="0"/>
                  <a:pt x="13753" y="0"/>
                </a:cubicBezTo>
                <a:close/>
                <a:moveTo>
                  <a:pt x="15658" y="0"/>
                </a:moveTo>
                <a:cubicBezTo>
                  <a:pt x="15491" y="0"/>
                  <a:pt x="15348" y="143"/>
                  <a:pt x="15348" y="322"/>
                </a:cubicBezTo>
                <a:cubicBezTo>
                  <a:pt x="15348" y="477"/>
                  <a:pt x="15479" y="631"/>
                  <a:pt x="15658" y="631"/>
                </a:cubicBezTo>
                <a:lnTo>
                  <a:pt x="17574" y="631"/>
                </a:lnTo>
                <a:cubicBezTo>
                  <a:pt x="17753" y="631"/>
                  <a:pt x="17908" y="500"/>
                  <a:pt x="17884" y="322"/>
                </a:cubicBezTo>
                <a:cubicBezTo>
                  <a:pt x="17884" y="155"/>
                  <a:pt x="17753" y="0"/>
                  <a:pt x="175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720000" y="2231825"/>
            <a:ext cx="2727900" cy="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ubTitle" idx="1"/>
          </p:nvPr>
        </p:nvSpPr>
        <p:spPr>
          <a:xfrm>
            <a:off x="720000" y="3181063"/>
            <a:ext cx="31281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ExtraBold"/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ExtraBold"/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ExtraBold"/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ExtraBold"/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ExtraBold"/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ExtraBold"/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ExtraBold"/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ExtraBold"/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Raleway ExtraBold"/>
              <a:buNone/>
              <a:defRPr sz="1600">
                <a:solidFill>
                  <a:schemeClr val="accent2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41638"/>
            <a:ext cx="1413600" cy="8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9"/>
          <p:cNvSpPr/>
          <p:nvPr/>
        </p:nvSpPr>
        <p:spPr>
          <a:xfrm>
            <a:off x="-506575" y="2994063"/>
            <a:ext cx="1312824" cy="69801"/>
          </a:xfrm>
          <a:custGeom>
            <a:avLst/>
            <a:gdLst/>
            <a:ahLst/>
            <a:cxnLst/>
            <a:rect l="l" t="t" r="r" b="b"/>
            <a:pathLst>
              <a:path w="41601" h="2157" extrusionOk="0">
                <a:moveTo>
                  <a:pt x="41474" y="0"/>
                </a:moveTo>
                <a:cubicBezTo>
                  <a:pt x="41469" y="0"/>
                  <a:pt x="41463" y="0"/>
                  <a:pt x="41458" y="1"/>
                </a:cubicBezTo>
                <a:lnTo>
                  <a:pt x="0" y="1"/>
                </a:lnTo>
                <a:lnTo>
                  <a:pt x="0" y="2156"/>
                </a:lnTo>
                <a:lnTo>
                  <a:pt x="41434" y="2156"/>
                </a:lnTo>
                <a:cubicBezTo>
                  <a:pt x="41529" y="2156"/>
                  <a:pt x="41601" y="2085"/>
                  <a:pt x="41601" y="2002"/>
                </a:cubicBezTo>
                <a:lnTo>
                  <a:pt x="41601" y="156"/>
                </a:lnTo>
                <a:cubicBezTo>
                  <a:pt x="41601" y="68"/>
                  <a:pt x="41540" y="0"/>
                  <a:pt x="41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9"/>
          <p:cNvSpPr/>
          <p:nvPr/>
        </p:nvSpPr>
        <p:spPr>
          <a:xfrm>
            <a:off x="0" y="3982939"/>
            <a:ext cx="1544266" cy="1214421"/>
          </a:xfrm>
          <a:custGeom>
            <a:avLst/>
            <a:gdLst/>
            <a:ahLst/>
            <a:cxnLst/>
            <a:rect l="l" t="t" r="r" b="b"/>
            <a:pathLst>
              <a:path w="129934" h="102181" extrusionOk="0">
                <a:moveTo>
                  <a:pt x="0" y="1"/>
                </a:moveTo>
                <a:lnTo>
                  <a:pt x="0" y="102180"/>
                </a:lnTo>
                <a:lnTo>
                  <a:pt x="129933" y="102180"/>
                </a:lnTo>
                <a:cubicBezTo>
                  <a:pt x="123706" y="82404"/>
                  <a:pt x="109181" y="65926"/>
                  <a:pt x="95179" y="50376"/>
                </a:cubicBezTo>
                <a:cubicBezTo>
                  <a:pt x="90238" y="44899"/>
                  <a:pt x="85011" y="39232"/>
                  <a:pt x="78094" y="36648"/>
                </a:cubicBezTo>
                <a:cubicBezTo>
                  <a:pt x="74682" y="35377"/>
                  <a:pt x="71109" y="34949"/>
                  <a:pt x="67480" y="34949"/>
                </a:cubicBezTo>
                <a:cubicBezTo>
                  <a:pt x="62954" y="34949"/>
                  <a:pt x="58341" y="35614"/>
                  <a:pt x="53841" y="36136"/>
                </a:cubicBezTo>
                <a:cubicBezTo>
                  <a:pt x="51073" y="36452"/>
                  <a:pt x="48221" y="36694"/>
                  <a:pt x="45396" y="36694"/>
                </a:cubicBezTo>
                <a:cubicBezTo>
                  <a:pt x="39923" y="36694"/>
                  <a:pt x="34553" y="35786"/>
                  <a:pt x="30099" y="32755"/>
                </a:cubicBezTo>
                <a:cubicBezTo>
                  <a:pt x="21765" y="27099"/>
                  <a:pt x="19301" y="15955"/>
                  <a:pt x="12740" y="8299"/>
                </a:cubicBezTo>
                <a:cubicBezTo>
                  <a:pt x="9192" y="4144"/>
                  <a:pt x="5251" y="1489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9"/>
          <p:cNvSpPr/>
          <p:nvPr/>
        </p:nvSpPr>
        <p:spPr>
          <a:xfrm flipH="1">
            <a:off x="8729994" y="198000"/>
            <a:ext cx="140837" cy="121714"/>
          </a:xfrm>
          <a:custGeom>
            <a:avLst/>
            <a:gdLst/>
            <a:ahLst/>
            <a:cxnLst/>
            <a:rect l="l" t="t" r="r" b="b"/>
            <a:pathLst>
              <a:path w="4382" h="3787" extrusionOk="0">
                <a:moveTo>
                  <a:pt x="2191" y="0"/>
                </a:moveTo>
                <a:lnTo>
                  <a:pt x="0" y="3787"/>
                </a:lnTo>
                <a:lnTo>
                  <a:pt x="4382" y="3787"/>
                </a:lnTo>
                <a:lnTo>
                  <a:pt x="219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732327" y="99847"/>
            <a:ext cx="79611" cy="61998"/>
          </a:xfrm>
          <a:custGeom>
            <a:avLst/>
            <a:gdLst/>
            <a:ahLst/>
            <a:cxnLst/>
            <a:rect l="l" t="t" r="r" b="b"/>
            <a:pathLst>
              <a:path w="2477" h="1929" extrusionOk="0">
                <a:moveTo>
                  <a:pt x="1239" y="0"/>
                </a:moveTo>
                <a:cubicBezTo>
                  <a:pt x="0" y="0"/>
                  <a:pt x="0" y="1929"/>
                  <a:pt x="1239" y="1929"/>
                </a:cubicBezTo>
                <a:cubicBezTo>
                  <a:pt x="2477" y="1929"/>
                  <a:pt x="2477" y="0"/>
                  <a:pt x="12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3208904" y="2597542"/>
            <a:ext cx="1247546" cy="122486"/>
          </a:xfrm>
          <a:custGeom>
            <a:avLst/>
            <a:gdLst/>
            <a:ahLst/>
            <a:cxnLst/>
            <a:rect l="l" t="t" r="r" b="b"/>
            <a:pathLst>
              <a:path w="38816" h="3811" extrusionOk="0">
                <a:moveTo>
                  <a:pt x="1" y="0"/>
                </a:moveTo>
                <a:lnTo>
                  <a:pt x="1" y="643"/>
                </a:lnTo>
                <a:cubicBezTo>
                  <a:pt x="1227" y="643"/>
                  <a:pt x="1835" y="1322"/>
                  <a:pt x="2525" y="2108"/>
                </a:cubicBezTo>
                <a:cubicBezTo>
                  <a:pt x="3228" y="2906"/>
                  <a:pt x="4013" y="3810"/>
                  <a:pt x="5525" y="3810"/>
                </a:cubicBezTo>
                <a:cubicBezTo>
                  <a:pt x="7061" y="3810"/>
                  <a:pt x="7859" y="2917"/>
                  <a:pt x="8550" y="2108"/>
                </a:cubicBezTo>
                <a:cubicBezTo>
                  <a:pt x="9252" y="1322"/>
                  <a:pt x="9847" y="643"/>
                  <a:pt x="11086" y="643"/>
                </a:cubicBezTo>
                <a:cubicBezTo>
                  <a:pt x="12324" y="643"/>
                  <a:pt x="12931" y="1322"/>
                  <a:pt x="13610" y="2108"/>
                </a:cubicBezTo>
                <a:cubicBezTo>
                  <a:pt x="14312" y="2906"/>
                  <a:pt x="15098" y="3810"/>
                  <a:pt x="16622" y="3810"/>
                </a:cubicBezTo>
                <a:cubicBezTo>
                  <a:pt x="18158" y="3810"/>
                  <a:pt x="18944" y="2917"/>
                  <a:pt x="19622" y="2108"/>
                </a:cubicBezTo>
                <a:cubicBezTo>
                  <a:pt x="20325" y="1322"/>
                  <a:pt x="20920" y="643"/>
                  <a:pt x="22158" y="643"/>
                </a:cubicBezTo>
                <a:cubicBezTo>
                  <a:pt x="23385" y="643"/>
                  <a:pt x="24004" y="1322"/>
                  <a:pt x="24683" y="2108"/>
                </a:cubicBezTo>
                <a:cubicBezTo>
                  <a:pt x="25385" y="2906"/>
                  <a:pt x="26171" y="3810"/>
                  <a:pt x="27707" y="3810"/>
                </a:cubicBezTo>
                <a:cubicBezTo>
                  <a:pt x="29243" y="3810"/>
                  <a:pt x="30029" y="2917"/>
                  <a:pt x="30731" y="2108"/>
                </a:cubicBezTo>
                <a:cubicBezTo>
                  <a:pt x="31422" y="1322"/>
                  <a:pt x="32017" y="643"/>
                  <a:pt x="33255" y="643"/>
                </a:cubicBezTo>
                <a:cubicBezTo>
                  <a:pt x="34493" y="643"/>
                  <a:pt x="35101" y="1322"/>
                  <a:pt x="35791" y="2108"/>
                </a:cubicBezTo>
                <a:cubicBezTo>
                  <a:pt x="36482" y="2906"/>
                  <a:pt x="37279" y="3810"/>
                  <a:pt x="38815" y="3810"/>
                </a:cubicBezTo>
                <a:lnTo>
                  <a:pt x="38815" y="3167"/>
                </a:lnTo>
                <a:cubicBezTo>
                  <a:pt x="38805" y="3168"/>
                  <a:pt x="38794" y="3168"/>
                  <a:pt x="38783" y="3168"/>
                </a:cubicBezTo>
                <a:cubicBezTo>
                  <a:pt x="37567" y="3168"/>
                  <a:pt x="36964" y="2494"/>
                  <a:pt x="36279" y="1691"/>
                </a:cubicBezTo>
                <a:cubicBezTo>
                  <a:pt x="35577" y="905"/>
                  <a:pt x="34791" y="0"/>
                  <a:pt x="33255" y="0"/>
                </a:cubicBezTo>
                <a:cubicBezTo>
                  <a:pt x="31719" y="0"/>
                  <a:pt x="30933" y="893"/>
                  <a:pt x="30231" y="1691"/>
                </a:cubicBezTo>
                <a:cubicBezTo>
                  <a:pt x="29540" y="2489"/>
                  <a:pt x="28945" y="3167"/>
                  <a:pt x="27707" y="3167"/>
                </a:cubicBezTo>
                <a:cubicBezTo>
                  <a:pt x="26469" y="3167"/>
                  <a:pt x="25861" y="2489"/>
                  <a:pt x="25171" y="1691"/>
                </a:cubicBezTo>
                <a:cubicBezTo>
                  <a:pt x="24480" y="905"/>
                  <a:pt x="23682" y="0"/>
                  <a:pt x="22158" y="0"/>
                </a:cubicBezTo>
                <a:cubicBezTo>
                  <a:pt x="20623" y="0"/>
                  <a:pt x="19837" y="893"/>
                  <a:pt x="19134" y="1691"/>
                </a:cubicBezTo>
                <a:cubicBezTo>
                  <a:pt x="18432" y="2489"/>
                  <a:pt x="17837" y="3167"/>
                  <a:pt x="16598" y="3167"/>
                </a:cubicBezTo>
                <a:cubicBezTo>
                  <a:pt x="15372" y="3167"/>
                  <a:pt x="14753" y="2489"/>
                  <a:pt x="14074" y="1691"/>
                </a:cubicBezTo>
                <a:cubicBezTo>
                  <a:pt x="13372" y="905"/>
                  <a:pt x="12586" y="0"/>
                  <a:pt x="11062" y="0"/>
                </a:cubicBezTo>
                <a:cubicBezTo>
                  <a:pt x="9538" y="0"/>
                  <a:pt x="8740" y="893"/>
                  <a:pt x="8061" y="1691"/>
                </a:cubicBezTo>
                <a:cubicBezTo>
                  <a:pt x="7359" y="2489"/>
                  <a:pt x="6764" y="3167"/>
                  <a:pt x="5525" y="3167"/>
                </a:cubicBezTo>
                <a:cubicBezTo>
                  <a:pt x="4299" y="3167"/>
                  <a:pt x="3692" y="2489"/>
                  <a:pt x="3001" y="1691"/>
                </a:cubicBezTo>
                <a:cubicBezTo>
                  <a:pt x="2299" y="905"/>
                  <a:pt x="1513" y="0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3208904" y="2423451"/>
            <a:ext cx="1247546" cy="122486"/>
          </a:xfrm>
          <a:custGeom>
            <a:avLst/>
            <a:gdLst/>
            <a:ahLst/>
            <a:cxnLst/>
            <a:rect l="l" t="t" r="r" b="b"/>
            <a:pathLst>
              <a:path w="38816" h="3811" extrusionOk="0">
                <a:moveTo>
                  <a:pt x="1" y="0"/>
                </a:moveTo>
                <a:lnTo>
                  <a:pt x="1" y="643"/>
                </a:lnTo>
                <a:cubicBezTo>
                  <a:pt x="1227" y="643"/>
                  <a:pt x="1835" y="1322"/>
                  <a:pt x="2525" y="2107"/>
                </a:cubicBezTo>
                <a:cubicBezTo>
                  <a:pt x="3228" y="2905"/>
                  <a:pt x="4013" y="3810"/>
                  <a:pt x="5525" y="3810"/>
                </a:cubicBezTo>
                <a:cubicBezTo>
                  <a:pt x="7061" y="3810"/>
                  <a:pt x="7859" y="2917"/>
                  <a:pt x="8550" y="2107"/>
                </a:cubicBezTo>
                <a:cubicBezTo>
                  <a:pt x="9252" y="1322"/>
                  <a:pt x="9847" y="643"/>
                  <a:pt x="11086" y="643"/>
                </a:cubicBezTo>
                <a:cubicBezTo>
                  <a:pt x="12324" y="643"/>
                  <a:pt x="12931" y="1322"/>
                  <a:pt x="13610" y="2107"/>
                </a:cubicBezTo>
                <a:cubicBezTo>
                  <a:pt x="14312" y="2905"/>
                  <a:pt x="15098" y="3810"/>
                  <a:pt x="16622" y="3810"/>
                </a:cubicBezTo>
                <a:cubicBezTo>
                  <a:pt x="18158" y="3810"/>
                  <a:pt x="18944" y="2917"/>
                  <a:pt x="19622" y="2107"/>
                </a:cubicBezTo>
                <a:cubicBezTo>
                  <a:pt x="20325" y="1322"/>
                  <a:pt x="20920" y="643"/>
                  <a:pt x="22158" y="643"/>
                </a:cubicBezTo>
                <a:cubicBezTo>
                  <a:pt x="23385" y="643"/>
                  <a:pt x="24004" y="1322"/>
                  <a:pt x="24683" y="2107"/>
                </a:cubicBezTo>
                <a:cubicBezTo>
                  <a:pt x="25385" y="2905"/>
                  <a:pt x="26171" y="3810"/>
                  <a:pt x="27707" y="3810"/>
                </a:cubicBezTo>
                <a:cubicBezTo>
                  <a:pt x="29243" y="3810"/>
                  <a:pt x="30029" y="2917"/>
                  <a:pt x="30731" y="2107"/>
                </a:cubicBezTo>
                <a:cubicBezTo>
                  <a:pt x="31422" y="1322"/>
                  <a:pt x="32017" y="643"/>
                  <a:pt x="33255" y="643"/>
                </a:cubicBezTo>
                <a:cubicBezTo>
                  <a:pt x="34493" y="643"/>
                  <a:pt x="35101" y="1322"/>
                  <a:pt x="35791" y="2107"/>
                </a:cubicBezTo>
                <a:cubicBezTo>
                  <a:pt x="36482" y="2905"/>
                  <a:pt x="37279" y="3810"/>
                  <a:pt x="38815" y="3810"/>
                </a:cubicBezTo>
                <a:lnTo>
                  <a:pt x="38815" y="3167"/>
                </a:lnTo>
                <a:cubicBezTo>
                  <a:pt x="37577" y="3167"/>
                  <a:pt x="36970" y="2488"/>
                  <a:pt x="36279" y="1691"/>
                </a:cubicBezTo>
                <a:cubicBezTo>
                  <a:pt x="35577" y="905"/>
                  <a:pt x="34791" y="0"/>
                  <a:pt x="33255" y="0"/>
                </a:cubicBezTo>
                <a:cubicBezTo>
                  <a:pt x="31719" y="0"/>
                  <a:pt x="30933" y="893"/>
                  <a:pt x="30231" y="1691"/>
                </a:cubicBezTo>
                <a:cubicBezTo>
                  <a:pt x="29540" y="2488"/>
                  <a:pt x="28945" y="3167"/>
                  <a:pt x="27707" y="3167"/>
                </a:cubicBezTo>
                <a:cubicBezTo>
                  <a:pt x="26469" y="3167"/>
                  <a:pt x="25861" y="2488"/>
                  <a:pt x="25171" y="1691"/>
                </a:cubicBezTo>
                <a:cubicBezTo>
                  <a:pt x="24480" y="905"/>
                  <a:pt x="23682" y="0"/>
                  <a:pt x="22158" y="0"/>
                </a:cubicBezTo>
                <a:cubicBezTo>
                  <a:pt x="20623" y="0"/>
                  <a:pt x="19837" y="893"/>
                  <a:pt x="19134" y="1691"/>
                </a:cubicBezTo>
                <a:cubicBezTo>
                  <a:pt x="18432" y="2488"/>
                  <a:pt x="17837" y="3167"/>
                  <a:pt x="16598" y="3167"/>
                </a:cubicBezTo>
                <a:cubicBezTo>
                  <a:pt x="15372" y="3167"/>
                  <a:pt x="14753" y="2488"/>
                  <a:pt x="14074" y="1691"/>
                </a:cubicBezTo>
                <a:cubicBezTo>
                  <a:pt x="13372" y="905"/>
                  <a:pt x="12586" y="0"/>
                  <a:pt x="11062" y="0"/>
                </a:cubicBezTo>
                <a:cubicBezTo>
                  <a:pt x="9538" y="0"/>
                  <a:pt x="8740" y="893"/>
                  <a:pt x="8061" y="1691"/>
                </a:cubicBezTo>
                <a:cubicBezTo>
                  <a:pt x="7359" y="2488"/>
                  <a:pt x="6764" y="3167"/>
                  <a:pt x="5525" y="3167"/>
                </a:cubicBezTo>
                <a:cubicBezTo>
                  <a:pt x="4299" y="3167"/>
                  <a:pt x="3692" y="2488"/>
                  <a:pt x="3001" y="1691"/>
                </a:cubicBezTo>
                <a:cubicBezTo>
                  <a:pt x="2299" y="905"/>
                  <a:pt x="1513" y="0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-96689" y="-219690"/>
            <a:ext cx="701456" cy="701070"/>
          </a:xfrm>
          <a:custGeom>
            <a:avLst/>
            <a:gdLst/>
            <a:ahLst/>
            <a:cxnLst/>
            <a:rect l="l" t="t" r="r" b="b"/>
            <a:pathLst>
              <a:path w="21825" h="21813" extrusionOk="0">
                <a:moveTo>
                  <a:pt x="10918" y="0"/>
                </a:moveTo>
                <a:cubicBezTo>
                  <a:pt x="4882" y="0"/>
                  <a:pt x="0" y="4882"/>
                  <a:pt x="0" y="10907"/>
                </a:cubicBezTo>
                <a:cubicBezTo>
                  <a:pt x="0" y="16931"/>
                  <a:pt x="4882" y="21813"/>
                  <a:pt x="10918" y="21813"/>
                </a:cubicBezTo>
                <a:cubicBezTo>
                  <a:pt x="16943" y="21813"/>
                  <a:pt x="21824" y="16931"/>
                  <a:pt x="21824" y="10907"/>
                </a:cubicBezTo>
                <a:cubicBezTo>
                  <a:pt x="21824" y="4882"/>
                  <a:pt x="16943" y="0"/>
                  <a:pt x="109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-206139" y="264467"/>
            <a:ext cx="551072" cy="551072"/>
          </a:xfrm>
          <a:custGeom>
            <a:avLst/>
            <a:gdLst/>
            <a:ahLst/>
            <a:cxnLst/>
            <a:rect l="l" t="t" r="r" b="b"/>
            <a:pathLst>
              <a:path w="17146" h="17146" extrusionOk="0">
                <a:moveTo>
                  <a:pt x="8573" y="656"/>
                </a:moveTo>
                <a:cubicBezTo>
                  <a:pt x="12955" y="656"/>
                  <a:pt x="16515" y="4204"/>
                  <a:pt x="16515" y="8585"/>
                </a:cubicBezTo>
                <a:cubicBezTo>
                  <a:pt x="16515" y="12955"/>
                  <a:pt x="12955" y="16515"/>
                  <a:pt x="8573" y="16515"/>
                </a:cubicBezTo>
                <a:cubicBezTo>
                  <a:pt x="4204" y="16515"/>
                  <a:pt x="644" y="12955"/>
                  <a:pt x="644" y="8585"/>
                </a:cubicBezTo>
                <a:cubicBezTo>
                  <a:pt x="644" y="4204"/>
                  <a:pt x="4204" y="656"/>
                  <a:pt x="8573" y="656"/>
                </a:cubicBezTo>
                <a:close/>
                <a:moveTo>
                  <a:pt x="8573" y="1"/>
                </a:moveTo>
                <a:cubicBezTo>
                  <a:pt x="3846" y="1"/>
                  <a:pt x="1" y="3835"/>
                  <a:pt x="1" y="8573"/>
                </a:cubicBezTo>
                <a:cubicBezTo>
                  <a:pt x="1" y="13300"/>
                  <a:pt x="3846" y="17146"/>
                  <a:pt x="8573" y="17146"/>
                </a:cubicBezTo>
                <a:cubicBezTo>
                  <a:pt x="13312" y="17146"/>
                  <a:pt x="17146" y="13300"/>
                  <a:pt x="17146" y="8573"/>
                </a:cubicBezTo>
                <a:cubicBezTo>
                  <a:pt x="17146" y="3835"/>
                  <a:pt x="13288" y="1"/>
                  <a:pt x="857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8730000" y="4816800"/>
            <a:ext cx="140837" cy="121714"/>
          </a:xfrm>
          <a:custGeom>
            <a:avLst/>
            <a:gdLst/>
            <a:ahLst/>
            <a:cxnLst/>
            <a:rect l="l" t="t" r="r" b="b"/>
            <a:pathLst>
              <a:path w="4382" h="3787" extrusionOk="0">
                <a:moveTo>
                  <a:pt x="2191" y="0"/>
                </a:moveTo>
                <a:lnTo>
                  <a:pt x="0" y="3787"/>
                </a:lnTo>
                <a:lnTo>
                  <a:pt x="4382" y="3787"/>
                </a:lnTo>
                <a:lnTo>
                  <a:pt x="219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8564533" y="2561534"/>
            <a:ext cx="579458" cy="20450"/>
          </a:xfrm>
          <a:custGeom>
            <a:avLst/>
            <a:gdLst/>
            <a:ahLst/>
            <a:cxnLst/>
            <a:rect l="l" t="t" r="r" b="b"/>
            <a:pathLst>
              <a:path w="17908" h="632" extrusionOk="0">
                <a:moveTo>
                  <a:pt x="310" y="0"/>
                </a:moveTo>
                <a:cubicBezTo>
                  <a:pt x="144" y="0"/>
                  <a:pt x="1" y="143"/>
                  <a:pt x="1" y="322"/>
                </a:cubicBezTo>
                <a:cubicBezTo>
                  <a:pt x="1" y="477"/>
                  <a:pt x="132" y="631"/>
                  <a:pt x="310" y="631"/>
                </a:cubicBezTo>
                <a:lnTo>
                  <a:pt x="2227" y="631"/>
                </a:lnTo>
                <a:cubicBezTo>
                  <a:pt x="2406" y="631"/>
                  <a:pt x="2561" y="500"/>
                  <a:pt x="2549" y="322"/>
                </a:cubicBezTo>
                <a:cubicBezTo>
                  <a:pt x="2549" y="155"/>
                  <a:pt x="2406" y="0"/>
                  <a:pt x="2227" y="0"/>
                </a:cubicBezTo>
                <a:close/>
                <a:moveTo>
                  <a:pt x="4156" y="0"/>
                </a:moveTo>
                <a:cubicBezTo>
                  <a:pt x="3989" y="0"/>
                  <a:pt x="3835" y="143"/>
                  <a:pt x="3835" y="322"/>
                </a:cubicBezTo>
                <a:cubicBezTo>
                  <a:pt x="3835" y="477"/>
                  <a:pt x="3978" y="631"/>
                  <a:pt x="4156" y="631"/>
                </a:cubicBezTo>
                <a:lnTo>
                  <a:pt x="6073" y="631"/>
                </a:lnTo>
                <a:cubicBezTo>
                  <a:pt x="6252" y="631"/>
                  <a:pt x="6394" y="500"/>
                  <a:pt x="6383" y="322"/>
                </a:cubicBezTo>
                <a:cubicBezTo>
                  <a:pt x="6383" y="155"/>
                  <a:pt x="6252" y="0"/>
                  <a:pt x="6073" y="0"/>
                </a:cubicBezTo>
                <a:close/>
                <a:moveTo>
                  <a:pt x="7990" y="0"/>
                </a:moveTo>
                <a:cubicBezTo>
                  <a:pt x="7823" y="0"/>
                  <a:pt x="7680" y="143"/>
                  <a:pt x="7680" y="322"/>
                </a:cubicBezTo>
                <a:cubicBezTo>
                  <a:pt x="7680" y="477"/>
                  <a:pt x="7811" y="631"/>
                  <a:pt x="7990" y="631"/>
                </a:cubicBezTo>
                <a:lnTo>
                  <a:pt x="9907" y="631"/>
                </a:lnTo>
                <a:cubicBezTo>
                  <a:pt x="10085" y="631"/>
                  <a:pt x="10228" y="500"/>
                  <a:pt x="10228" y="322"/>
                </a:cubicBezTo>
                <a:cubicBezTo>
                  <a:pt x="10228" y="155"/>
                  <a:pt x="10085" y="0"/>
                  <a:pt x="9907" y="0"/>
                </a:cubicBezTo>
                <a:close/>
                <a:moveTo>
                  <a:pt x="11836" y="0"/>
                </a:moveTo>
                <a:cubicBezTo>
                  <a:pt x="11669" y="0"/>
                  <a:pt x="11514" y="143"/>
                  <a:pt x="11514" y="322"/>
                </a:cubicBezTo>
                <a:cubicBezTo>
                  <a:pt x="11514" y="477"/>
                  <a:pt x="11657" y="631"/>
                  <a:pt x="11836" y="631"/>
                </a:cubicBezTo>
                <a:lnTo>
                  <a:pt x="13753" y="631"/>
                </a:lnTo>
                <a:cubicBezTo>
                  <a:pt x="13919" y="631"/>
                  <a:pt x="14062" y="500"/>
                  <a:pt x="14062" y="322"/>
                </a:cubicBezTo>
                <a:cubicBezTo>
                  <a:pt x="14062" y="155"/>
                  <a:pt x="13931" y="0"/>
                  <a:pt x="13753" y="0"/>
                </a:cubicBezTo>
                <a:close/>
                <a:moveTo>
                  <a:pt x="15658" y="0"/>
                </a:moveTo>
                <a:cubicBezTo>
                  <a:pt x="15491" y="0"/>
                  <a:pt x="15348" y="143"/>
                  <a:pt x="15348" y="322"/>
                </a:cubicBezTo>
                <a:cubicBezTo>
                  <a:pt x="15348" y="477"/>
                  <a:pt x="15479" y="631"/>
                  <a:pt x="15658" y="631"/>
                </a:cubicBezTo>
                <a:lnTo>
                  <a:pt x="17574" y="631"/>
                </a:lnTo>
                <a:cubicBezTo>
                  <a:pt x="17753" y="631"/>
                  <a:pt x="17908" y="500"/>
                  <a:pt x="17884" y="322"/>
                </a:cubicBezTo>
                <a:cubicBezTo>
                  <a:pt x="17884" y="155"/>
                  <a:pt x="17753" y="0"/>
                  <a:pt x="175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/>
          <p:nvPr/>
        </p:nvSpPr>
        <p:spPr>
          <a:xfrm rot="10800000" flipH="1">
            <a:off x="0" y="-67"/>
            <a:ext cx="5886335" cy="2781367"/>
          </a:xfrm>
          <a:custGeom>
            <a:avLst/>
            <a:gdLst/>
            <a:ahLst/>
            <a:cxnLst/>
            <a:rect l="l" t="t" r="r" b="b"/>
            <a:pathLst>
              <a:path w="129934" h="102181" extrusionOk="0">
                <a:moveTo>
                  <a:pt x="0" y="1"/>
                </a:moveTo>
                <a:lnTo>
                  <a:pt x="0" y="102180"/>
                </a:lnTo>
                <a:lnTo>
                  <a:pt x="129933" y="102180"/>
                </a:lnTo>
                <a:cubicBezTo>
                  <a:pt x="123706" y="82404"/>
                  <a:pt x="109181" y="65926"/>
                  <a:pt x="95179" y="50376"/>
                </a:cubicBezTo>
                <a:cubicBezTo>
                  <a:pt x="90238" y="44899"/>
                  <a:pt x="85011" y="39232"/>
                  <a:pt x="78094" y="36648"/>
                </a:cubicBezTo>
                <a:cubicBezTo>
                  <a:pt x="74682" y="35377"/>
                  <a:pt x="71109" y="34949"/>
                  <a:pt x="67480" y="34949"/>
                </a:cubicBezTo>
                <a:cubicBezTo>
                  <a:pt x="62954" y="34949"/>
                  <a:pt x="58341" y="35614"/>
                  <a:pt x="53841" y="36136"/>
                </a:cubicBezTo>
                <a:cubicBezTo>
                  <a:pt x="51073" y="36452"/>
                  <a:pt x="48221" y="36694"/>
                  <a:pt x="45396" y="36694"/>
                </a:cubicBezTo>
                <a:cubicBezTo>
                  <a:pt x="39923" y="36694"/>
                  <a:pt x="34553" y="35786"/>
                  <a:pt x="30099" y="32755"/>
                </a:cubicBezTo>
                <a:cubicBezTo>
                  <a:pt x="21765" y="27099"/>
                  <a:pt x="19301" y="15955"/>
                  <a:pt x="12740" y="8299"/>
                </a:cubicBezTo>
                <a:cubicBezTo>
                  <a:pt x="9192" y="4144"/>
                  <a:pt x="5251" y="1489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0"/>
          <p:cNvSpPr/>
          <p:nvPr/>
        </p:nvSpPr>
        <p:spPr>
          <a:xfrm>
            <a:off x="294933" y="3141176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0"/>
                </a:moveTo>
                <a:cubicBezTo>
                  <a:pt x="0" y="0"/>
                  <a:pt x="0" y="1917"/>
                  <a:pt x="1238" y="1917"/>
                </a:cubicBezTo>
                <a:cubicBezTo>
                  <a:pt x="2477" y="1917"/>
                  <a:pt x="2477" y="0"/>
                  <a:pt x="123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0"/>
          <p:cNvSpPr/>
          <p:nvPr/>
        </p:nvSpPr>
        <p:spPr>
          <a:xfrm>
            <a:off x="145637" y="2550064"/>
            <a:ext cx="378745" cy="378324"/>
          </a:xfrm>
          <a:custGeom>
            <a:avLst/>
            <a:gdLst/>
            <a:ahLst/>
            <a:cxnLst/>
            <a:rect l="l" t="t" r="r" b="b"/>
            <a:pathLst>
              <a:path w="11705" h="11692" extrusionOk="0">
                <a:moveTo>
                  <a:pt x="5859" y="0"/>
                </a:moveTo>
                <a:cubicBezTo>
                  <a:pt x="2620" y="0"/>
                  <a:pt x="1" y="2619"/>
                  <a:pt x="1" y="5846"/>
                </a:cubicBezTo>
                <a:cubicBezTo>
                  <a:pt x="1" y="9085"/>
                  <a:pt x="2620" y="11692"/>
                  <a:pt x="5859" y="11692"/>
                </a:cubicBezTo>
                <a:cubicBezTo>
                  <a:pt x="9085" y="11692"/>
                  <a:pt x="11705" y="9085"/>
                  <a:pt x="11705" y="5846"/>
                </a:cubicBezTo>
                <a:cubicBezTo>
                  <a:pt x="11705" y="2619"/>
                  <a:pt x="9085" y="0"/>
                  <a:pt x="58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0"/>
          <p:cNvSpPr/>
          <p:nvPr/>
        </p:nvSpPr>
        <p:spPr>
          <a:xfrm rot="5400000">
            <a:off x="7033305" y="-47955"/>
            <a:ext cx="20838" cy="578682"/>
          </a:xfrm>
          <a:custGeom>
            <a:avLst/>
            <a:gdLst/>
            <a:ahLst/>
            <a:cxnLst/>
            <a:rect l="l" t="t" r="r" b="b"/>
            <a:pathLst>
              <a:path w="644" h="17884" extrusionOk="0">
                <a:moveTo>
                  <a:pt x="322" y="1"/>
                </a:moveTo>
                <a:cubicBezTo>
                  <a:pt x="155" y="1"/>
                  <a:pt x="0" y="144"/>
                  <a:pt x="0" y="322"/>
                </a:cubicBezTo>
                <a:lnTo>
                  <a:pt x="0" y="2239"/>
                </a:lnTo>
                <a:cubicBezTo>
                  <a:pt x="0" y="2406"/>
                  <a:pt x="143" y="2549"/>
                  <a:pt x="322" y="2549"/>
                </a:cubicBezTo>
                <a:cubicBezTo>
                  <a:pt x="500" y="2549"/>
                  <a:pt x="643" y="2406"/>
                  <a:pt x="631" y="2239"/>
                </a:cubicBezTo>
                <a:lnTo>
                  <a:pt x="631" y="322"/>
                </a:lnTo>
                <a:cubicBezTo>
                  <a:pt x="631" y="155"/>
                  <a:pt x="500" y="1"/>
                  <a:pt x="322" y="1"/>
                </a:cubicBezTo>
                <a:close/>
                <a:moveTo>
                  <a:pt x="322" y="3834"/>
                </a:moveTo>
                <a:cubicBezTo>
                  <a:pt x="155" y="3834"/>
                  <a:pt x="0" y="3965"/>
                  <a:pt x="0" y="4144"/>
                </a:cubicBezTo>
                <a:lnTo>
                  <a:pt x="0" y="6061"/>
                </a:lnTo>
                <a:cubicBezTo>
                  <a:pt x="0" y="6228"/>
                  <a:pt x="143" y="6370"/>
                  <a:pt x="322" y="6370"/>
                </a:cubicBezTo>
                <a:cubicBezTo>
                  <a:pt x="500" y="6370"/>
                  <a:pt x="643" y="6240"/>
                  <a:pt x="631" y="6061"/>
                </a:cubicBezTo>
                <a:lnTo>
                  <a:pt x="631" y="4144"/>
                </a:lnTo>
                <a:cubicBezTo>
                  <a:pt x="631" y="3977"/>
                  <a:pt x="500" y="3834"/>
                  <a:pt x="322" y="3834"/>
                </a:cubicBezTo>
                <a:close/>
                <a:moveTo>
                  <a:pt x="322" y="7668"/>
                </a:moveTo>
                <a:cubicBezTo>
                  <a:pt x="155" y="7668"/>
                  <a:pt x="0" y="7799"/>
                  <a:pt x="0" y="7978"/>
                </a:cubicBezTo>
                <a:lnTo>
                  <a:pt x="0" y="9907"/>
                </a:lnTo>
                <a:cubicBezTo>
                  <a:pt x="0" y="10061"/>
                  <a:pt x="143" y="10216"/>
                  <a:pt x="322" y="10216"/>
                </a:cubicBezTo>
                <a:cubicBezTo>
                  <a:pt x="500" y="10216"/>
                  <a:pt x="643" y="10061"/>
                  <a:pt x="631" y="9907"/>
                </a:cubicBezTo>
                <a:lnTo>
                  <a:pt x="631" y="7978"/>
                </a:lnTo>
                <a:cubicBezTo>
                  <a:pt x="631" y="7823"/>
                  <a:pt x="500" y="7668"/>
                  <a:pt x="322" y="7668"/>
                </a:cubicBezTo>
                <a:close/>
                <a:moveTo>
                  <a:pt x="322" y="11514"/>
                </a:moveTo>
                <a:cubicBezTo>
                  <a:pt x="155" y="11514"/>
                  <a:pt x="0" y="11645"/>
                  <a:pt x="0" y="11824"/>
                </a:cubicBezTo>
                <a:lnTo>
                  <a:pt x="0" y="13740"/>
                </a:lnTo>
                <a:cubicBezTo>
                  <a:pt x="0" y="13907"/>
                  <a:pt x="143" y="14050"/>
                  <a:pt x="322" y="14050"/>
                </a:cubicBezTo>
                <a:cubicBezTo>
                  <a:pt x="500" y="14050"/>
                  <a:pt x="643" y="13907"/>
                  <a:pt x="631" y="13740"/>
                </a:cubicBezTo>
                <a:lnTo>
                  <a:pt x="631" y="11824"/>
                </a:lnTo>
                <a:cubicBezTo>
                  <a:pt x="631" y="11657"/>
                  <a:pt x="500" y="11514"/>
                  <a:pt x="322" y="11514"/>
                </a:cubicBezTo>
                <a:close/>
                <a:moveTo>
                  <a:pt x="322" y="15336"/>
                </a:moveTo>
                <a:cubicBezTo>
                  <a:pt x="155" y="15336"/>
                  <a:pt x="0" y="15467"/>
                  <a:pt x="0" y="15645"/>
                </a:cubicBezTo>
                <a:lnTo>
                  <a:pt x="0" y="17562"/>
                </a:lnTo>
                <a:cubicBezTo>
                  <a:pt x="0" y="17729"/>
                  <a:pt x="143" y="17884"/>
                  <a:pt x="322" y="17884"/>
                </a:cubicBezTo>
                <a:cubicBezTo>
                  <a:pt x="500" y="17884"/>
                  <a:pt x="643" y="17741"/>
                  <a:pt x="631" y="17562"/>
                </a:cubicBezTo>
                <a:lnTo>
                  <a:pt x="631" y="15645"/>
                </a:lnTo>
                <a:cubicBezTo>
                  <a:pt x="631" y="15479"/>
                  <a:pt x="500" y="15336"/>
                  <a:pt x="322" y="1533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0"/>
          <p:cNvSpPr/>
          <p:nvPr/>
        </p:nvSpPr>
        <p:spPr>
          <a:xfrm>
            <a:off x="264476" y="4661864"/>
            <a:ext cx="141046" cy="122150"/>
          </a:xfrm>
          <a:custGeom>
            <a:avLst/>
            <a:gdLst/>
            <a:ahLst/>
            <a:cxnLst/>
            <a:rect l="l" t="t" r="r" b="b"/>
            <a:pathLst>
              <a:path w="4359" h="3775" extrusionOk="0">
                <a:moveTo>
                  <a:pt x="2180" y="0"/>
                </a:moveTo>
                <a:lnTo>
                  <a:pt x="1" y="3774"/>
                </a:lnTo>
                <a:lnTo>
                  <a:pt x="4359" y="3774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0"/>
          <p:cNvSpPr/>
          <p:nvPr/>
        </p:nvSpPr>
        <p:spPr>
          <a:xfrm rot="-5400000">
            <a:off x="5399237" y="-241153"/>
            <a:ext cx="482774" cy="965095"/>
          </a:xfrm>
          <a:custGeom>
            <a:avLst/>
            <a:gdLst/>
            <a:ahLst/>
            <a:cxnLst/>
            <a:rect l="l" t="t" r="r" b="b"/>
            <a:pathLst>
              <a:path w="14920" h="29826" extrusionOk="0">
                <a:moveTo>
                  <a:pt x="14919" y="0"/>
                </a:moveTo>
                <a:cubicBezTo>
                  <a:pt x="6668" y="0"/>
                  <a:pt x="1" y="6668"/>
                  <a:pt x="1" y="14919"/>
                </a:cubicBezTo>
                <a:cubicBezTo>
                  <a:pt x="1" y="23158"/>
                  <a:pt x="6692" y="29825"/>
                  <a:pt x="14919" y="29825"/>
                </a:cubicBezTo>
                <a:lnTo>
                  <a:pt x="1491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0"/>
          <p:cNvSpPr txBox="1">
            <a:spLocks noGrp="1"/>
          </p:cNvSpPr>
          <p:nvPr>
            <p:ph type="title"/>
          </p:nvPr>
        </p:nvSpPr>
        <p:spPr>
          <a:xfrm>
            <a:off x="720000" y="445013"/>
            <a:ext cx="5176800" cy="10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11" name="Google Shape;411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nsdsn/world-happiness/version/2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nsdsn/world-happines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"/>
          <p:cNvSpPr/>
          <p:nvPr/>
        </p:nvSpPr>
        <p:spPr>
          <a:xfrm rot="-5400000">
            <a:off x="6594987" y="-241153"/>
            <a:ext cx="482774" cy="965095"/>
          </a:xfrm>
          <a:custGeom>
            <a:avLst/>
            <a:gdLst/>
            <a:ahLst/>
            <a:cxnLst/>
            <a:rect l="l" t="t" r="r" b="b"/>
            <a:pathLst>
              <a:path w="14920" h="29826" extrusionOk="0">
                <a:moveTo>
                  <a:pt x="14919" y="0"/>
                </a:moveTo>
                <a:cubicBezTo>
                  <a:pt x="6668" y="0"/>
                  <a:pt x="1" y="6668"/>
                  <a:pt x="1" y="14919"/>
                </a:cubicBezTo>
                <a:cubicBezTo>
                  <a:pt x="1" y="23158"/>
                  <a:pt x="6692" y="29825"/>
                  <a:pt x="14919" y="29825"/>
                </a:cubicBezTo>
                <a:lnTo>
                  <a:pt x="1491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5"/>
          <p:cNvSpPr/>
          <p:nvPr/>
        </p:nvSpPr>
        <p:spPr>
          <a:xfrm>
            <a:off x="831275" y="0"/>
            <a:ext cx="5110200" cy="5143500"/>
          </a:xfrm>
          <a:prstGeom prst="rect">
            <a:avLst/>
          </a:prstGeom>
          <a:solidFill>
            <a:srgbClr val="F9F4E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19" name="Google Shape;419;p35"/>
          <p:cNvSpPr txBox="1"/>
          <p:nvPr/>
        </p:nvSpPr>
        <p:spPr>
          <a:xfrm>
            <a:off x="800375" y="936063"/>
            <a:ext cx="51720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i="1">
                <a:latin typeface="Abhaya Libre ExtraBold"/>
                <a:ea typeface="Abhaya Libre ExtraBold"/>
                <a:cs typeface="Abhaya Libre ExtraBold"/>
                <a:sym typeface="Abhaya Libre ExtraBold"/>
              </a:rPr>
              <a:t>Analyzing Contributions to </a:t>
            </a:r>
            <a:r>
              <a:rPr lang="en" sz="5600" i="1">
                <a:solidFill>
                  <a:schemeClr val="accent2"/>
                </a:solidFill>
                <a:latin typeface="Abhaya Libre ExtraBold"/>
                <a:ea typeface="Abhaya Libre ExtraBold"/>
                <a:cs typeface="Abhaya Libre ExtraBold"/>
                <a:sym typeface="Abhaya Libre ExtraBold"/>
              </a:rPr>
              <a:t>Happiness</a:t>
            </a:r>
            <a:endParaRPr sz="5600" i="1" dirty="0">
              <a:solidFill>
                <a:schemeClr val="accent2"/>
              </a:solidFill>
              <a:latin typeface="Abhaya Libre ExtraBold"/>
              <a:ea typeface="Abhaya Libre ExtraBold"/>
              <a:cs typeface="Abhaya Libre ExtraBold"/>
              <a:sym typeface="Abhaya Libre ExtraBold"/>
            </a:endParaRPr>
          </a:p>
        </p:txBody>
      </p:sp>
      <p:sp>
        <p:nvSpPr>
          <p:cNvPr id="420" name="Google Shape;420;p35"/>
          <p:cNvSpPr txBox="1"/>
          <p:nvPr/>
        </p:nvSpPr>
        <p:spPr>
          <a:xfrm>
            <a:off x="2049125" y="300675"/>
            <a:ext cx="267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Abhaya Libre SemiBold"/>
                <a:ea typeface="Abhaya Libre SemiBold"/>
                <a:cs typeface="Abhaya Libre SemiBold"/>
                <a:sym typeface="Abhaya Libre SemiBold"/>
              </a:rPr>
              <a:t>BIS 15L- Winter 2022</a:t>
            </a:r>
            <a:endParaRPr sz="1200" i="1"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cxnSp>
        <p:nvCxnSpPr>
          <p:cNvPr id="421" name="Google Shape;421;p35"/>
          <p:cNvCxnSpPr/>
          <p:nvPr/>
        </p:nvCxnSpPr>
        <p:spPr>
          <a:xfrm>
            <a:off x="4124750" y="515700"/>
            <a:ext cx="9105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35"/>
          <p:cNvCxnSpPr/>
          <p:nvPr/>
        </p:nvCxnSpPr>
        <p:spPr>
          <a:xfrm rot="10800000">
            <a:off x="1760900" y="514875"/>
            <a:ext cx="92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3" name="Google Shape;423;p35"/>
          <p:cNvSpPr txBox="1"/>
          <p:nvPr/>
        </p:nvSpPr>
        <p:spPr>
          <a:xfrm>
            <a:off x="1701725" y="4126950"/>
            <a:ext cx="3369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Abhaya Libre SemiBold"/>
                <a:ea typeface="Abhaya Libre SemiBold"/>
                <a:cs typeface="Abhaya Libre SemiBold"/>
                <a:sym typeface="Abhaya Libre SemiBold"/>
              </a:rPr>
              <a:t>Presented and Developed by:</a:t>
            </a:r>
            <a:endParaRPr i="1">
              <a:latin typeface="Abhaya Libre SemiBold"/>
              <a:ea typeface="Abhaya Libre SemiBold"/>
              <a:cs typeface="Abhaya Libre SemiBold"/>
              <a:sym typeface="Abhaya Libre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Abhaya Libre SemiBold"/>
                <a:ea typeface="Abhaya Libre SemiBold"/>
                <a:cs typeface="Abhaya Libre SemiBold"/>
                <a:sym typeface="Abhaya Libre SemiBold"/>
              </a:rPr>
              <a:t>Shuyi Bian, Carmina Inguito, and Yutong Ji</a:t>
            </a:r>
            <a:endParaRPr i="1">
              <a:latin typeface="Abhaya Libre SemiBold"/>
              <a:ea typeface="Abhaya Libre SemiBold"/>
              <a:cs typeface="Abhaya Libre SemiBold"/>
              <a:sym typeface="Abhaya Libre SemiBold"/>
            </a:endParaRPr>
          </a:p>
        </p:txBody>
      </p:sp>
      <p:pic>
        <p:nvPicPr>
          <p:cNvPr id="424" name="Google Shape;4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325" y="1616675"/>
            <a:ext cx="2380800" cy="19879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25" y="1424325"/>
            <a:ext cx="4143849" cy="29832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33" name="Google Shape;53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725" y="1422138"/>
            <a:ext cx="4143849" cy="298761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4" name="Google Shape;534;p44"/>
          <p:cNvSpPr txBox="1"/>
          <p:nvPr/>
        </p:nvSpPr>
        <p:spPr>
          <a:xfrm>
            <a:off x="1753500" y="387775"/>
            <a:ext cx="5637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Raleway"/>
                <a:ea typeface="Raleway"/>
                <a:cs typeface="Raleway"/>
                <a:sym typeface="Raleway"/>
              </a:rPr>
              <a:t>Happiness Score by Continents (2015 &amp; 2019)  </a:t>
            </a:r>
            <a:endParaRPr sz="19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– Using Boxplots –</a:t>
            </a:r>
            <a:endParaRPr b="1"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5"/>
          <p:cNvSpPr txBox="1">
            <a:spLocks noGrp="1"/>
          </p:cNvSpPr>
          <p:nvPr>
            <p:ph type="title"/>
          </p:nvPr>
        </p:nvSpPr>
        <p:spPr>
          <a:xfrm>
            <a:off x="310575" y="933725"/>
            <a:ext cx="2356200" cy="40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What factors have a </a:t>
            </a:r>
            <a:r>
              <a:rPr lang="en" sz="2000">
                <a:solidFill>
                  <a:schemeClr val="accent3"/>
                </a:solidFill>
              </a:rPr>
              <a:t>weak </a:t>
            </a:r>
            <a:r>
              <a:rPr lang="en" sz="2000"/>
              <a:t>or </a:t>
            </a:r>
            <a:r>
              <a:rPr lang="en" sz="2000">
                <a:solidFill>
                  <a:schemeClr val="accent3"/>
                </a:solidFill>
              </a:rPr>
              <a:t>strong </a:t>
            </a:r>
            <a:r>
              <a:rPr lang="en" sz="2000"/>
              <a:t>relationship with their happiness score?.. Or is there </a:t>
            </a:r>
            <a:r>
              <a:rPr lang="en" sz="2000">
                <a:solidFill>
                  <a:schemeClr val="accent3"/>
                </a:solidFill>
              </a:rPr>
              <a:t>no </a:t>
            </a:r>
            <a:r>
              <a:rPr lang="en" sz="2000"/>
              <a:t>relationship at all?</a:t>
            </a:r>
            <a:endParaRPr sz="2000"/>
          </a:p>
        </p:txBody>
      </p:sp>
      <p:sp>
        <p:nvSpPr>
          <p:cNvPr id="540" name="Google Shape;540;p45"/>
          <p:cNvSpPr txBox="1">
            <a:spLocks noGrp="1"/>
          </p:cNvSpPr>
          <p:nvPr>
            <p:ph type="subTitle" idx="4294967295"/>
          </p:nvPr>
        </p:nvSpPr>
        <p:spPr>
          <a:xfrm>
            <a:off x="-289275" y="3237800"/>
            <a:ext cx="34293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– Using a Correlation Plot –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541" name="Google Shape;5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000" y="3062375"/>
            <a:ext cx="6063777" cy="7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5"/>
          <p:cNvPicPr preferRelativeResize="0"/>
          <p:nvPr/>
        </p:nvPicPr>
        <p:blipFill rotWithShape="1">
          <a:blip r:embed="rId4">
            <a:alphaModFix/>
          </a:blip>
          <a:srcRect r="-38542" b="-38542"/>
          <a:stretch/>
        </p:blipFill>
        <p:spPr>
          <a:xfrm>
            <a:off x="497550" y="4006050"/>
            <a:ext cx="231457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8000" y="3864800"/>
            <a:ext cx="6063777" cy="6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8000" y="691875"/>
            <a:ext cx="5967765" cy="22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6"/>
          <p:cNvSpPr txBox="1">
            <a:spLocks noGrp="1"/>
          </p:cNvSpPr>
          <p:nvPr>
            <p:ph type="title"/>
          </p:nvPr>
        </p:nvSpPr>
        <p:spPr>
          <a:xfrm>
            <a:off x="720000" y="176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Visualization of Correlation Plot [1/2] 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550" name="Google Shape;5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488" y="803875"/>
            <a:ext cx="5073025" cy="36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988" y="4427452"/>
            <a:ext cx="7644023" cy="6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7"/>
          <p:cNvSpPr txBox="1"/>
          <p:nvPr/>
        </p:nvSpPr>
        <p:spPr>
          <a:xfrm>
            <a:off x="1454250" y="189900"/>
            <a:ext cx="6235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Visualization of Correlation Plot [2/2] </a:t>
            </a:r>
            <a:endParaRPr sz="3000" b="1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557" name="Google Shape;5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617" y="773250"/>
            <a:ext cx="4904159" cy="367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725" y="4451375"/>
            <a:ext cx="7840547" cy="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8"/>
          <p:cNvSpPr txBox="1">
            <a:spLocks noGrp="1"/>
          </p:cNvSpPr>
          <p:nvPr>
            <p:ph type="title"/>
          </p:nvPr>
        </p:nvSpPr>
        <p:spPr>
          <a:xfrm>
            <a:off x="1990952" y="172463"/>
            <a:ext cx="6798300" cy="13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Venn Diagram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Relationships between Happiness Score, GDP and Generosity Score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564" name="Google Shape;564;p48"/>
          <p:cNvSpPr txBox="1"/>
          <p:nvPr/>
        </p:nvSpPr>
        <p:spPr>
          <a:xfrm>
            <a:off x="1231946" y="4473751"/>
            <a:ext cx="31566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What’s the relationship?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65" name="Google Shape;5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03" y="1613825"/>
            <a:ext cx="4192922" cy="258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4471" y="2082488"/>
            <a:ext cx="4450652" cy="2749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9"/>
          <p:cNvSpPr txBox="1">
            <a:spLocks noGrp="1"/>
          </p:cNvSpPr>
          <p:nvPr>
            <p:ph type="title"/>
          </p:nvPr>
        </p:nvSpPr>
        <p:spPr>
          <a:xfrm>
            <a:off x="720000" y="192975"/>
            <a:ext cx="6914400" cy="10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Pie Charts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Top Five Happiest Countries and Each Factor’s Contribution Percentage</a:t>
            </a:r>
            <a:r>
              <a:rPr lang="en" b="1">
                <a:latin typeface="Lato"/>
                <a:ea typeface="Lato"/>
                <a:cs typeface="Lato"/>
                <a:sym typeface="Lato"/>
              </a:rPr>
              <a:t> 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2" name="Google Shape;5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857600"/>
            <a:ext cx="4921876" cy="304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0"/>
          <p:cNvSpPr txBox="1">
            <a:spLocks noGrp="1"/>
          </p:cNvSpPr>
          <p:nvPr>
            <p:ph type="title"/>
          </p:nvPr>
        </p:nvSpPr>
        <p:spPr>
          <a:xfrm>
            <a:off x="720000" y="192975"/>
            <a:ext cx="6914400" cy="10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Pie Charts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Five Most Unhappy Countries and Each Factor’s Contribution Percentage</a:t>
            </a:r>
            <a:r>
              <a:rPr lang="en" b="1">
                <a:latin typeface="Lato"/>
                <a:ea typeface="Lato"/>
                <a:cs typeface="Lato"/>
                <a:sym typeface="Lato"/>
              </a:rPr>
              <a:t> 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475" y="1730525"/>
            <a:ext cx="5142523" cy="317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1"/>
          <p:cNvSpPr txBox="1">
            <a:spLocks noGrp="1"/>
          </p:cNvSpPr>
          <p:nvPr>
            <p:ph type="title"/>
          </p:nvPr>
        </p:nvSpPr>
        <p:spPr>
          <a:xfrm>
            <a:off x="720000" y="216393"/>
            <a:ext cx="7704000" cy="10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Map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Gradient Color Map of Average Global Happiness Score</a:t>
            </a:r>
            <a:endParaRPr sz="1800">
              <a:solidFill>
                <a:schemeClr val="accent3"/>
              </a:solidFill>
            </a:endParaRPr>
          </a:p>
        </p:txBody>
      </p:sp>
      <p:pic>
        <p:nvPicPr>
          <p:cNvPr id="584" name="Google Shape;5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863" y="1364650"/>
            <a:ext cx="7032264" cy="331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2"/>
          <p:cNvSpPr/>
          <p:nvPr/>
        </p:nvSpPr>
        <p:spPr>
          <a:xfrm>
            <a:off x="152400" y="-46100"/>
            <a:ext cx="5522854" cy="5235700"/>
          </a:xfrm>
          <a:custGeom>
            <a:avLst/>
            <a:gdLst/>
            <a:ahLst/>
            <a:cxnLst/>
            <a:rect l="l" t="t" r="r" b="b"/>
            <a:pathLst>
              <a:path w="233081" h="209428" extrusionOk="0">
                <a:moveTo>
                  <a:pt x="0" y="0"/>
                </a:moveTo>
                <a:lnTo>
                  <a:pt x="0" y="209427"/>
                </a:lnTo>
                <a:lnTo>
                  <a:pt x="209227" y="209427"/>
                </a:lnTo>
                <a:cubicBezTo>
                  <a:pt x="208368" y="205283"/>
                  <a:pt x="207508" y="201139"/>
                  <a:pt x="206971" y="196948"/>
                </a:cubicBezTo>
                <a:cubicBezTo>
                  <a:pt x="204837" y="180340"/>
                  <a:pt x="207661" y="163456"/>
                  <a:pt x="215060" y="148429"/>
                </a:cubicBezTo>
                <a:cubicBezTo>
                  <a:pt x="221967" y="134491"/>
                  <a:pt x="233080" y="119910"/>
                  <a:pt x="228291" y="105113"/>
                </a:cubicBezTo>
                <a:cubicBezTo>
                  <a:pt x="223134" y="89257"/>
                  <a:pt x="203041" y="84191"/>
                  <a:pt x="192512" y="71267"/>
                </a:cubicBezTo>
                <a:cubicBezTo>
                  <a:pt x="181537" y="57775"/>
                  <a:pt x="182028" y="38895"/>
                  <a:pt x="186295" y="23024"/>
                </a:cubicBezTo>
                <a:cubicBezTo>
                  <a:pt x="188060" y="16409"/>
                  <a:pt x="189258" y="7721"/>
                  <a:pt x="185175" y="1520"/>
                </a:cubicBezTo>
                <a:cubicBezTo>
                  <a:pt x="184469" y="47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52"/>
          <p:cNvSpPr txBox="1">
            <a:spLocks noGrp="1"/>
          </p:cNvSpPr>
          <p:nvPr>
            <p:ph type="title"/>
          </p:nvPr>
        </p:nvSpPr>
        <p:spPr>
          <a:xfrm>
            <a:off x="720000" y="1266274"/>
            <a:ext cx="30987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Shiny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1" name="Google Shape;591;p52"/>
          <p:cNvSpPr txBox="1">
            <a:spLocks noGrp="1"/>
          </p:cNvSpPr>
          <p:nvPr>
            <p:ph type="subTitle" idx="1"/>
          </p:nvPr>
        </p:nvSpPr>
        <p:spPr>
          <a:xfrm>
            <a:off x="720000" y="2421350"/>
            <a:ext cx="8099100" cy="13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happiness factors change 2015-2019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Happiness factors &amp; happiness score relationship change 2015-2019</a:t>
            </a:r>
            <a:endParaRPr/>
          </a:p>
        </p:txBody>
      </p:sp>
      <p:sp>
        <p:nvSpPr>
          <p:cNvPr id="592" name="Google Shape;592;p52"/>
          <p:cNvSpPr/>
          <p:nvPr/>
        </p:nvSpPr>
        <p:spPr>
          <a:xfrm flipH="1">
            <a:off x="4144972" y="-197736"/>
            <a:ext cx="427027" cy="427027"/>
          </a:xfrm>
          <a:custGeom>
            <a:avLst/>
            <a:gdLst/>
            <a:ahLst/>
            <a:cxnLst/>
            <a:rect l="l" t="t" r="r" b="b"/>
            <a:pathLst>
              <a:path w="23813" h="23813" extrusionOk="0">
                <a:moveTo>
                  <a:pt x="11907" y="965"/>
                </a:moveTo>
                <a:cubicBezTo>
                  <a:pt x="17943" y="965"/>
                  <a:pt x="22837" y="5882"/>
                  <a:pt x="22837" y="11907"/>
                </a:cubicBezTo>
                <a:cubicBezTo>
                  <a:pt x="22837" y="17931"/>
                  <a:pt x="17931" y="22849"/>
                  <a:pt x="11907" y="22849"/>
                </a:cubicBezTo>
                <a:cubicBezTo>
                  <a:pt x="5870" y="22849"/>
                  <a:pt x="965" y="17931"/>
                  <a:pt x="965" y="11907"/>
                </a:cubicBezTo>
                <a:cubicBezTo>
                  <a:pt x="965" y="5882"/>
                  <a:pt x="5870" y="965"/>
                  <a:pt x="11907" y="965"/>
                </a:cubicBezTo>
                <a:close/>
                <a:moveTo>
                  <a:pt x="11907" y="1"/>
                </a:moveTo>
                <a:cubicBezTo>
                  <a:pt x="5334" y="1"/>
                  <a:pt x="0" y="5346"/>
                  <a:pt x="0" y="11907"/>
                </a:cubicBezTo>
                <a:cubicBezTo>
                  <a:pt x="0" y="18467"/>
                  <a:pt x="5334" y="23813"/>
                  <a:pt x="11907" y="23813"/>
                </a:cubicBezTo>
                <a:cubicBezTo>
                  <a:pt x="18467" y="23813"/>
                  <a:pt x="23813" y="18467"/>
                  <a:pt x="23813" y="11907"/>
                </a:cubicBezTo>
                <a:cubicBezTo>
                  <a:pt x="23813" y="5346"/>
                  <a:pt x="18467" y="1"/>
                  <a:pt x="119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2"/>
          <p:cNvSpPr/>
          <p:nvPr/>
        </p:nvSpPr>
        <p:spPr>
          <a:xfrm>
            <a:off x="243926" y="4840832"/>
            <a:ext cx="141046" cy="122538"/>
          </a:xfrm>
          <a:custGeom>
            <a:avLst/>
            <a:gdLst/>
            <a:ahLst/>
            <a:cxnLst/>
            <a:rect l="l" t="t" r="r" b="b"/>
            <a:pathLst>
              <a:path w="4359" h="3787" extrusionOk="0">
                <a:moveTo>
                  <a:pt x="2180" y="0"/>
                </a:moveTo>
                <a:lnTo>
                  <a:pt x="1" y="3786"/>
                </a:lnTo>
                <a:lnTo>
                  <a:pt x="4359" y="3786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52"/>
          <p:cNvSpPr/>
          <p:nvPr/>
        </p:nvSpPr>
        <p:spPr>
          <a:xfrm rot="5400000">
            <a:off x="4387760" y="1346887"/>
            <a:ext cx="104838" cy="1031751"/>
          </a:xfrm>
          <a:custGeom>
            <a:avLst/>
            <a:gdLst/>
            <a:ahLst/>
            <a:cxnLst/>
            <a:rect l="l" t="t" r="r" b="b"/>
            <a:pathLst>
              <a:path w="3240" h="31886" extrusionOk="0">
                <a:moveTo>
                  <a:pt x="2597" y="1"/>
                </a:moveTo>
                <a:cubicBezTo>
                  <a:pt x="2597" y="1001"/>
                  <a:pt x="2049" y="1477"/>
                  <a:pt x="1406" y="2037"/>
                </a:cubicBezTo>
                <a:cubicBezTo>
                  <a:pt x="751" y="2620"/>
                  <a:pt x="1" y="3275"/>
                  <a:pt x="1" y="4549"/>
                </a:cubicBezTo>
                <a:cubicBezTo>
                  <a:pt x="1" y="5835"/>
                  <a:pt x="739" y="6489"/>
                  <a:pt x="1406" y="7073"/>
                </a:cubicBezTo>
                <a:cubicBezTo>
                  <a:pt x="2049" y="7632"/>
                  <a:pt x="2597" y="8109"/>
                  <a:pt x="2597" y="9109"/>
                </a:cubicBezTo>
                <a:cubicBezTo>
                  <a:pt x="2597" y="10109"/>
                  <a:pt x="2049" y="10585"/>
                  <a:pt x="1406" y="11145"/>
                </a:cubicBezTo>
                <a:cubicBezTo>
                  <a:pt x="751" y="11728"/>
                  <a:pt x="1" y="12383"/>
                  <a:pt x="1" y="13669"/>
                </a:cubicBezTo>
                <a:cubicBezTo>
                  <a:pt x="1" y="14943"/>
                  <a:pt x="739" y="15598"/>
                  <a:pt x="1406" y="16181"/>
                </a:cubicBezTo>
                <a:cubicBezTo>
                  <a:pt x="2049" y="16741"/>
                  <a:pt x="2597" y="17217"/>
                  <a:pt x="2597" y="18217"/>
                </a:cubicBezTo>
                <a:cubicBezTo>
                  <a:pt x="2597" y="19217"/>
                  <a:pt x="2049" y="19693"/>
                  <a:pt x="1406" y="20253"/>
                </a:cubicBezTo>
                <a:cubicBezTo>
                  <a:pt x="751" y="20836"/>
                  <a:pt x="1" y="21491"/>
                  <a:pt x="1" y="22777"/>
                </a:cubicBezTo>
                <a:cubicBezTo>
                  <a:pt x="1" y="24051"/>
                  <a:pt x="739" y="24706"/>
                  <a:pt x="1406" y="25289"/>
                </a:cubicBezTo>
                <a:cubicBezTo>
                  <a:pt x="2049" y="25849"/>
                  <a:pt x="2597" y="26325"/>
                  <a:pt x="2597" y="27325"/>
                </a:cubicBezTo>
                <a:cubicBezTo>
                  <a:pt x="2597" y="28326"/>
                  <a:pt x="2049" y="28802"/>
                  <a:pt x="1406" y="29361"/>
                </a:cubicBezTo>
                <a:cubicBezTo>
                  <a:pt x="751" y="29945"/>
                  <a:pt x="1" y="30600"/>
                  <a:pt x="1" y="31885"/>
                </a:cubicBezTo>
                <a:lnTo>
                  <a:pt x="632" y="31885"/>
                </a:lnTo>
                <a:cubicBezTo>
                  <a:pt x="632" y="30885"/>
                  <a:pt x="1192" y="30409"/>
                  <a:pt x="1823" y="29838"/>
                </a:cubicBezTo>
                <a:cubicBezTo>
                  <a:pt x="2477" y="29266"/>
                  <a:pt x="3239" y="28611"/>
                  <a:pt x="3239" y="27325"/>
                </a:cubicBezTo>
                <a:cubicBezTo>
                  <a:pt x="3239" y="26051"/>
                  <a:pt x="2501" y="25397"/>
                  <a:pt x="1823" y="24813"/>
                </a:cubicBezTo>
                <a:cubicBezTo>
                  <a:pt x="1192" y="24242"/>
                  <a:pt x="632" y="23765"/>
                  <a:pt x="632" y="22777"/>
                </a:cubicBezTo>
                <a:cubicBezTo>
                  <a:pt x="632" y="21777"/>
                  <a:pt x="1192" y="21301"/>
                  <a:pt x="1823" y="20729"/>
                </a:cubicBezTo>
                <a:cubicBezTo>
                  <a:pt x="2501" y="20158"/>
                  <a:pt x="3239" y="19503"/>
                  <a:pt x="3239" y="18217"/>
                </a:cubicBezTo>
                <a:cubicBezTo>
                  <a:pt x="3239" y="16943"/>
                  <a:pt x="2501" y="16288"/>
                  <a:pt x="1823" y="15705"/>
                </a:cubicBezTo>
                <a:cubicBezTo>
                  <a:pt x="1192" y="15133"/>
                  <a:pt x="632" y="14657"/>
                  <a:pt x="632" y="13669"/>
                </a:cubicBezTo>
                <a:cubicBezTo>
                  <a:pt x="620" y="12669"/>
                  <a:pt x="1192" y="12193"/>
                  <a:pt x="1823" y="11621"/>
                </a:cubicBezTo>
                <a:cubicBezTo>
                  <a:pt x="2477" y="11038"/>
                  <a:pt x="3239" y="10383"/>
                  <a:pt x="3239" y="9109"/>
                </a:cubicBezTo>
                <a:cubicBezTo>
                  <a:pt x="3239" y="7823"/>
                  <a:pt x="2501" y="7180"/>
                  <a:pt x="1823" y="6597"/>
                </a:cubicBezTo>
                <a:cubicBezTo>
                  <a:pt x="1192" y="6025"/>
                  <a:pt x="632" y="5549"/>
                  <a:pt x="632" y="4549"/>
                </a:cubicBezTo>
                <a:cubicBezTo>
                  <a:pt x="632" y="3561"/>
                  <a:pt x="1192" y="3084"/>
                  <a:pt x="1823" y="2513"/>
                </a:cubicBezTo>
                <a:cubicBezTo>
                  <a:pt x="2477" y="1929"/>
                  <a:pt x="3239" y="1275"/>
                  <a:pt x="32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52"/>
          <p:cNvSpPr/>
          <p:nvPr/>
        </p:nvSpPr>
        <p:spPr>
          <a:xfrm rot="5400000">
            <a:off x="4388359" y="1202616"/>
            <a:ext cx="104806" cy="1031363"/>
          </a:xfrm>
          <a:custGeom>
            <a:avLst/>
            <a:gdLst/>
            <a:ahLst/>
            <a:cxnLst/>
            <a:rect l="l" t="t" r="r" b="b"/>
            <a:pathLst>
              <a:path w="3239" h="31874" extrusionOk="0">
                <a:moveTo>
                  <a:pt x="2596" y="1"/>
                </a:moveTo>
                <a:cubicBezTo>
                  <a:pt x="2596" y="989"/>
                  <a:pt x="2048" y="1465"/>
                  <a:pt x="1405" y="2037"/>
                </a:cubicBezTo>
                <a:cubicBezTo>
                  <a:pt x="738" y="2620"/>
                  <a:pt x="0" y="3275"/>
                  <a:pt x="0" y="4549"/>
                </a:cubicBezTo>
                <a:cubicBezTo>
                  <a:pt x="0" y="5835"/>
                  <a:pt x="738" y="6490"/>
                  <a:pt x="1405" y="7073"/>
                </a:cubicBezTo>
                <a:cubicBezTo>
                  <a:pt x="2048" y="7633"/>
                  <a:pt x="2596" y="8109"/>
                  <a:pt x="2596" y="9109"/>
                </a:cubicBezTo>
                <a:cubicBezTo>
                  <a:pt x="2596" y="10109"/>
                  <a:pt x="2048" y="10585"/>
                  <a:pt x="1405" y="11145"/>
                </a:cubicBezTo>
                <a:cubicBezTo>
                  <a:pt x="750" y="11728"/>
                  <a:pt x="0" y="12383"/>
                  <a:pt x="0" y="13657"/>
                </a:cubicBezTo>
                <a:cubicBezTo>
                  <a:pt x="0" y="14943"/>
                  <a:pt x="738" y="15598"/>
                  <a:pt x="1405" y="16181"/>
                </a:cubicBezTo>
                <a:cubicBezTo>
                  <a:pt x="2048" y="16741"/>
                  <a:pt x="2596" y="17217"/>
                  <a:pt x="2596" y="18217"/>
                </a:cubicBezTo>
                <a:cubicBezTo>
                  <a:pt x="2596" y="19217"/>
                  <a:pt x="2048" y="19694"/>
                  <a:pt x="1405" y="20253"/>
                </a:cubicBezTo>
                <a:cubicBezTo>
                  <a:pt x="738" y="20837"/>
                  <a:pt x="0" y="21491"/>
                  <a:pt x="0" y="22765"/>
                </a:cubicBezTo>
                <a:cubicBezTo>
                  <a:pt x="0" y="24051"/>
                  <a:pt x="738" y="24706"/>
                  <a:pt x="1405" y="25290"/>
                </a:cubicBezTo>
                <a:cubicBezTo>
                  <a:pt x="2048" y="25849"/>
                  <a:pt x="2596" y="26325"/>
                  <a:pt x="2596" y="27325"/>
                </a:cubicBezTo>
                <a:cubicBezTo>
                  <a:pt x="2596" y="28326"/>
                  <a:pt x="2048" y="28802"/>
                  <a:pt x="1405" y="29361"/>
                </a:cubicBezTo>
                <a:cubicBezTo>
                  <a:pt x="738" y="29945"/>
                  <a:pt x="0" y="30600"/>
                  <a:pt x="0" y="31874"/>
                </a:cubicBezTo>
                <a:lnTo>
                  <a:pt x="631" y="31874"/>
                </a:lnTo>
                <a:cubicBezTo>
                  <a:pt x="631" y="30885"/>
                  <a:pt x="1191" y="30409"/>
                  <a:pt x="1822" y="29838"/>
                </a:cubicBezTo>
                <a:cubicBezTo>
                  <a:pt x="2500" y="29254"/>
                  <a:pt x="3239" y="28599"/>
                  <a:pt x="3239" y="27325"/>
                </a:cubicBezTo>
                <a:cubicBezTo>
                  <a:pt x="3239" y="26040"/>
                  <a:pt x="2500" y="25385"/>
                  <a:pt x="1822" y="24813"/>
                </a:cubicBezTo>
                <a:cubicBezTo>
                  <a:pt x="1191" y="24242"/>
                  <a:pt x="631" y="23766"/>
                  <a:pt x="631" y="22765"/>
                </a:cubicBezTo>
                <a:cubicBezTo>
                  <a:pt x="631" y="21777"/>
                  <a:pt x="1191" y="21301"/>
                  <a:pt x="1822" y="20729"/>
                </a:cubicBezTo>
                <a:cubicBezTo>
                  <a:pt x="2477" y="20146"/>
                  <a:pt x="3239" y="19491"/>
                  <a:pt x="3239" y="18217"/>
                </a:cubicBezTo>
                <a:cubicBezTo>
                  <a:pt x="3239" y="16931"/>
                  <a:pt x="2500" y="16277"/>
                  <a:pt x="1822" y="15705"/>
                </a:cubicBezTo>
                <a:cubicBezTo>
                  <a:pt x="1191" y="15134"/>
                  <a:pt x="631" y="14657"/>
                  <a:pt x="631" y="13657"/>
                </a:cubicBezTo>
                <a:cubicBezTo>
                  <a:pt x="631" y="12669"/>
                  <a:pt x="1191" y="12193"/>
                  <a:pt x="1822" y="11621"/>
                </a:cubicBezTo>
                <a:cubicBezTo>
                  <a:pt x="2477" y="11038"/>
                  <a:pt x="3239" y="10383"/>
                  <a:pt x="3239" y="9109"/>
                </a:cubicBezTo>
                <a:cubicBezTo>
                  <a:pt x="3239" y="7823"/>
                  <a:pt x="2500" y="7168"/>
                  <a:pt x="1822" y="6597"/>
                </a:cubicBezTo>
                <a:cubicBezTo>
                  <a:pt x="1191" y="6025"/>
                  <a:pt x="631" y="5549"/>
                  <a:pt x="631" y="4549"/>
                </a:cubicBezTo>
                <a:cubicBezTo>
                  <a:pt x="631" y="3573"/>
                  <a:pt x="1191" y="3072"/>
                  <a:pt x="1822" y="2513"/>
                </a:cubicBezTo>
                <a:cubicBezTo>
                  <a:pt x="2500" y="1930"/>
                  <a:pt x="3239" y="1275"/>
                  <a:pt x="32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52"/>
          <p:cNvSpPr/>
          <p:nvPr/>
        </p:nvSpPr>
        <p:spPr>
          <a:xfrm>
            <a:off x="-506575" y="229300"/>
            <a:ext cx="1312824" cy="69801"/>
          </a:xfrm>
          <a:custGeom>
            <a:avLst/>
            <a:gdLst/>
            <a:ahLst/>
            <a:cxnLst/>
            <a:rect l="l" t="t" r="r" b="b"/>
            <a:pathLst>
              <a:path w="41601" h="2157" extrusionOk="0">
                <a:moveTo>
                  <a:pt x="41474" y="0"/>
                </a:moveTo>
                <a:cubicBezTo>
                  <a:pt x="41469" y="0"/>
                  <a:pt x="41463" y="0"/>
                  <a:pt x="41458" y="1"/>
                </a:cubicBezTo>
                <a:lnTo>
                  <a:pt x="0" y="1"/>
                </a:lnTo>
                <a:lnTo>
                  <a:pt x="0" y="2156"/>
                </a:lnTo>
                <a:lnTo>
                  <a:pt x="41434" y="2156"/>
                </a:lnTo>
                <a:cubicBezTo>
                  <a:pt x="41529" y="2156"/>
                  <a:pt x="41601" y="2085"/>
                  <a:pt x="41601" y="2002"/>
                </a:cubicBezTo>
                <a:lnTo>
                  <a:pt x="41601" y="156"/>
                </a:lnTo>
                <a:cubicBezTo>
                  <a:pt x="41601" y="68"/>
                  <a:pt x="41540" y="0"/>
                  <a:pt x="414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52"/>
          <p:cNvSpPr/>
          <p:nvPr/>
        </p:nvSpPr>
        <p:spPr>
          <a:xfrm rot="5400000">
            <a:off x="2027962" y="4419572"/>
            <a:ext cx="482774" cy="965095"/>
          </a:xfrm>
          <a:custGeom>
            <a:avLst/>
            <a:gdLst/>
            <a:ahLst/>
            <a:cxnLst/>
            <a:rect l="l" t="t" r="r" b="b"/>
            <a:pathLst>
              <a:path w="14920" h="29826" extrusionOk="0">
                <a:moveTo>
                  <a:pt x="14919" y="0"/>
                </a:moveTo>
                <a:cubicBezTo>
                  <a:pt x="6668" y="0"/>
                  <a:pt x="1" y="6668"/>
                  <a:pt x="1" y="14919"/>
                </a:cubicBezTo>
                <a:cubicBezTo>
                  <a:pt x="1" y="23158"/>
                  <a:pt x="6692" y="29825"/>
                  <a:pt x="14919" y="29825"/>
                </a:cubicBezTo>
                <a:lnTo>
                  <a:pt x="1491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52"/>
          <p:cNvSpPr/>
          <p:nvPr/>
        </p:nvSpPr>
        <p:spPr>
          <a:xfrm>
            <a:off x="4287958" y="4840633"/>
            <a:ext cx="141046" cy="122958"/>
          </a:xfrm>
          <a:custGeom>
            <a:avLst/>
            <a:gdLst/>
            <a:ahLst/>
            <a:cxnLst/>
            <a:rect l="l" t="t" r="r" b="b"/>
            <a:pathLst>
              <a:path w="4359" h="3800" extrusionOk="0">
                <a:moveTo>
                  <a:pt x="2168" y="1"/>
                </a:moveTo>
                <a:lnTo>
                  <a:pt x="1" y="3799"/>
                </a:lnTo>
                <a:lnTo>
                  <a:pt x="4358" y="3799"/>
                </a:lnTo>
                <a:lnTo>
                  <a:pt x="2168" y="1"/>
                </a:lnTo>
                <a:close/>
              </a:path>
            </a:pathLst>
          </a:custGeom>
          <a:solidFill>
            <a:srgbClr val="07030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52"/>
          <p:cNvSpPr txBox="1"/>
          <p:nvPr/>
        </p:nvSpPr>
        <p:spPr>
          <a:xfrm>
            <a:off x="720000" y="3521300"/>
            <a:ext cx="299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accent6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Let’s see how the app runs!</a:t>
            </a:r>
            <a:endParaRPr i="1">
              <a:solidFill>
                <a:schemeClr val="accent6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3"/>
          <p:cNvSpPr txBox="1">
            <a:spLocks noGrp="1"/>
          </p:cNvSpPr>
          <p:nvPr>
            <p:ph type="title"/>
          </p:nvPr>
        </p:nvSpPr>
        <p:spPr>
          <a:xfrm>
            <a:off x="720000" y="3500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Exploring 2021 Happiness Report </a:t>
            </a:r>
            <a:r>
              <a:rPr lang="en" sz="1900">
                <a:solidFill>
                  <a:schemeClr val="dk2"/>
                </a:solidFill>
              </a:rPr>
              <a:t>(if time allows)</a:t>
            </a:r>
            <a:endParaRPr sz="1900">
              <a:solidFill>
                <a:schemeClr val="dk2"/>
              </a:solidFill>
            </a:endParaRPr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50" y="1060350"/>
            <a:ext cx="4042102" cy="31398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1675" y="1060350"/>
            <a:ext cx="4042101" cy="3139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7" name="Google Shape;607;p53"/>
          <p:cNvSpPr txBox="1"/>
          <p:nvPr/>
        </p:nvSpPr>
        <p:spPr>
          <a:xfrm>
            <a:off x="1384800" y="4200225"/>
            <a:ext cx="6216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Char char="●"/>
            </a:pPr>
            <a:r>
              <a:rPr lang="en" sz="1100" b="1">
                <a:latin typeface="Raleway"/>
                <a:ea typeface="Raleway"/>
                <a:cs typeface="Raleway"/>
                <a:sym typeface="Raleway"/>
              </a:rPr>
              <a:t>Finland “Happiest”–</a:t>
            </a:r>
            <a:r>
              <a:rPr lang="en" sz="1100">
                <a:latin typeface="Raleway"/>
                <a:ea typeface="Raleway"/>
                <a:cs typeface="Raleway"/>
                <a:sym typeface="Raleway"/>
              </a:rPr>
              <a:t> “More focused on cooperation than competition, low crime, good education, better sense of equality”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Char char="●"/>
            </a:pPr>
            <a:r>
              <a:rPr lang="en" sz="1100" b="1">
                <a:latin typeface="Raleway"/>
                <a:ea typeface="Raleway"/>
                <a:cs typeface="Raleway"/>
                <a:sym typeface="Raleway"/>
              </a:rPr>
              <a:t>Afghanistan “Saddest”</a:t>
            </a:r>
            <a:r>
              <a:rPr lang="en" sz="1100">
                <a:latin typeface="Raleway"/>
                <a:ea typeface="Raleway"/>
                <a:cs typeface="Raleway"/>
                <a:sym typeface="Raleway"/>
              </a:rPr>
              <a:t>– “Low life-expectancy, low GDP, mismanagement of government– **Taliban took over Afghanistan after data was collected, President fled country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Overview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36"/>
          <p:cNvSpPr txBox="1">
            <a:spLocks noGrp="1"/>
          </p:cNvSpPr>
          <p:nvPr>
            <p:ph type="subTitle" idx="1"/>
          </p:nvPr>
        </p:nvSpPr>
        <p:spPr>
          <a:xfrm>
            <a:off x="2099750" y="1760400"/>
            <a:ext cx="238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31" name="Google Shape;431;p36"/>
          <p:cNvSpPr txBox="1">
            <a:spLocks noGrp="1"/>
          </p:cNvSpPr>
          <p:nvPr>
            <p:ph type="subTitle" idx="2"/>
          </p:nvPr>
        </p:nvSpPr>
        <p:spPr>
          <a:xfrm>
            <a:off x="2099750" y="2046200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Reference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Column Explanation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32" name="Google Shape;432;p36"/>
          <p:cNvSpPr txBox="1">
            <a:spLocks noGrp="1"/>
          </p:cNvSpPr>
          <p:nvPr>
            <p:ph type="subTitle" idx="3"/>
          </p:nvPr>
        </p:nvSpPr>
        <p:spPr>
          <a:xfrm>
            <a:off x="5968120" y="1760400"/>
            <a:ext cx="238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Putting Together Data</a:t>
            </a:r>
            <a:endParaRPr/>
          </a:p>
        </p:txBody>
      </p:sp>
      <p:sp>
        <p:nvSpPr>
          <p:cNvPr id="433" name="Google Shape;433;p36"/>
          <p:cNvSpPr txBox="1">
            <a:spLocks noGrp="1"/>
          </p:cNvSpPr>
          <p:nvPr>
            <p:ph type="subTitle" idx="4"/>
          </p:nvPr>
        </p:nvSpPr>
        <p:spPr>
          <a:xfrm>
            <a:off x="5968120" y="2046200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Data Frame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Explore Data</a:t>
            </a:r>
            <a:endParaRPr/>
          </a:p>
        </p:txBody>
      </p:sp>
      <p:sp>
        <p:nvSpPr>
          <p:cNvPr id="434" name="Google Shape;434;p36"/>
          <p:cNvSpPr txBox="1">
            <a:spLocks noGrp="1"/>
          </p:cNvSpPr>
          <p:nvPr>
            <p:ph type="subTitle" idx="5"/>
          </p:nvPr>
        </p:nvSpPr>
        <p:spPr>
          <a:xfrm>
            <a:off x="2099750" y="3381500"/>
            <a:ext cx="238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435" name="Google Shape;435;p36"/>
          <p:cNvSpPr txBox="1">
            <a:spLocks noGrp="1"/>
          </p:cNvSpPr>
          <p:nvPr>
            <p:ph type="subTitle" idx="6"/>
          </p:nvPr>
        </p:nvSpPr>
        <p:spPr>
          <a:xfrm>
            <a:off x="2099750" y="3666744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Diagrams and Plots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Interactive Apps</a:t>
            </a:r>
            <a:endParaRPr/>
          </a:p>
        </p:txBody>
      </p:sp>
      <p:sp>
        <p:nvSpPr>
          <p:cNvPr id="436" name="Google Shape;436;p36"/>
          <p:cNvSpPr txBox="1">
            <a:spLocks noGrp="1"/>
          </p:cNvSpPr>
          <p:nvPr>
            <p:ph type="subTitle" idx="7"/>
          </p:nvPr>
        </p:nvSpPr>
        <p:spPr>
          <a:xfrm>
            <a:off x="5968120" y="3381500"/>
            <a:ext cx="23811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subTitle" idx="8"/>
          </p:nvPr>
        </p:nvSpPr>
        <p:spPr>
          <a:xfrm>
            <a:off x="5968120" y="3666744"/>
            <a:ext cx="23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Overall analysis</a:t>
            </a:r>
            <a:endParaRPr/>
          </a:p>
        </p:txBody>
      </p:sp>
      <p:sp>
        <p:nvSpPr>
          <p:cNvPr id="438" name="Google Shape;438;p36"/>
          <p:cNvSpPr txBox="1">
            <a:spLocks noGrp="1"/>
          </p:cNvSpPr>
          <p:nvPr>
            <p:ph type="title" idx="9"/>
          </p:nvPr>
        </p:nvSpPr>
        <p:spPr>
          <a:xfrm>
            <a:off x="1031025" y="1879451"/>
            <a:ext cx="1029600" cy="6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39" name="Google Shape;439;p36"/>
          <p:cNvSpPr txBox="1">
            <a:spLocks noGrp="1"/>
          </p:cNvSpPr>
          <p:nvPr>
            <p:ph type="title" idx="13"/>
          </p:nvPr>
        </p:nvSpPr>
        <p:spPr>
          <a:xfrm>
            <a:off x="1031025" y="3503450"/>
            <a:ext cx="1029600" cy="6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40" name="Google Shape;440;p36"/>
          <p:cNvSpPr txBox="1">
            <a:spLocks noGrp="1"/>
          </p:cNvSpPr>
          <p:nvPr>
            <p:ph type="title" idx="14"/>
          </p:nvPr>
        </p:nvSpPr>
        <p:spPr>
          <a:xfrm>
            <a:off x="4844500" y="1855388"/>
            <a:ext cx="1029600" cy="6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41" name="Google Shape;441;p36"/>
          <p:cNvSpPr txBox="1">
            <a:spLocks noGrp="1"/>
          </p:cNvSpPr>
          <p:nvPr>
            <p:ph type="title" idx="15"/>
          </p:nvPr>
        </p:nvSpPr>
        <p:spPr>
          <a:xfrm>
            <a:off x="4844500" y="3503450"/>
            <a:ext cx="1029600" cy="6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Viewing Frequency of Happiness Factors in 2021 </a:t>
            </a:r>
            <a:endParaRPr sz="2600"/>
          </a:p>
        </p:txBody>
      </p:sp>
      <p:sp>
        <p:nvSpPr>
          <p:cNvPr id="613" name="Google Shape;613;p54"/>
          <p:cNvSpPr txBox="1"/>
          <p:nvPr/>
        </p:nvSpPr>
        <p:spPr>
          <a:xfrm>
            <a:off x="3072000" y="9385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– Using a Word Cloud –</a:t>
            </a:r>
            <a:endParaRPr sz="1500">
              <a:solidFill>
                <a:schemeClr val="accent4"/>
              </a:solidFill>
            </a:endParaRPr>
          </a:p>
        </p:txBody>
      </p:sp>
      <p:pic>
        <p:nvPicPr>
          <p:cNvPr id="614" name="Google Shape;61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225" y="1354075"/>
            <a:ext cx="4513326" cy="34005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5" name="Google Shape;615;p54"/>
          <p:cNvPicPr preferRelativeResize="0"/>
          <p:nvPr/>
        </p:nvPicPr>
        <p:blipFill rotWithShape="1">
          <a:blip r:embed="rId4">
            <a:alphaModFix/>
          </a:blip>
          <a:srcRect l="13269" t="25804" r="14575" b="35859"/>
          <a:stretch/>
        </p:blipFill>
        <p:spPr>
          <a:xfrm>
            <a:off x="514250" y="1623137"/>
            <a:ext cx="3795201" cy="1440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6" name="Google Shape;616;p54"/>
          <p:cNvSpPr txBox="1"/>
          <p:nvPr/>
        </p:nvSpPr>
        <p:spPr>
          <a:xfrm>
            <a:off x="514200" y="3403925"/>
            <a:ext cx="368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u="sng">
                <a:solidFill>
                  <a:srgbClr val="333333"/>
                </a:solidFill>
              </a:rPr>
              <a:t>Note</a:t>
            </a:r>
            <a:r>
              <a:rPr lang="en" sz="1200" i="1">
                <a:solidFill>
                  <a:srgbClr val="333333"/>
                </a:solidFill>
              </a:rPr>
              <a:t>: </a:t>
            </a:r>
            <a:r>
              <a:rPr lang="en" sz="1200" b="1" i="1">
                <a:solidFill>
                  <a:srgbClr val="333333"/>
                </a:solidFill>
              </a:rPr>
              <a:t>Dystopia Residual </a:t>
            </a:r>
            <a:r>
              <a:rPr lang="en" sz="1200" i="1">
                <a:solidFill>
                  <a:srgbClr val="333333"/>
                </a:solidFill>
              </a:rPr>
              <a:t>refers to a country’s difference from “a hypothetical country that has values equal to the world’s lowest national averages for each of the six factors.”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/>
          <p:nvPr/>
        </p:nvSpPr>
        <p:spPr>
          <a:xfrm>
            <a:off x="0" y="-125"/>
            <a:ext cx="9151727" cy="5143476"/>
          </a:xfrm>
          <a:custGeom>
            <a:avLst/>
            <a:gdLst/>
            <a:ahLst/>
            <a:cxnLst/>
            <a:rect l="l" t="t" r="r" b="b"/>
            <a:pathLst>
              <a:path w="285679" h="160558" extrusionOk="0">
                <a:moveTo>
                  <a:pt x="0" y="0"/>
                </a:moveTo>
                <a:lnTo>
                  <a:pt x="0" y="119725"/>
                </a:lnTo>
                <a:cubicBezTo>
                  <a:pt x="3416" y="110782"/>
                  <a:pt x="10271" y="103121"/>
                  <a:pt x="18940" y="99041"/>
                </a:cubicBezTo>
                <a:cubicBezTo>
                  <a:pt x="23862" y="96717"/>
                  <a:pt x="29294" y="95495"/>
                  <a:pt x="33943" y="92661"/>
                </a:cubicBezTo>
                <a:cubicBezTo>
                  <a:pt x="38129" y="90111"/>
                  <a:pt x="41474" y="86375"/>
                  <a:pt x="44320" y="82390"/>
                </a:cubicBezTo>
                <a:cubicBezTo>
                  <a:pt x="49254" y="75499"/>
                  <a:pt x="50452" y="68016"/>
                  <a:pt x="53808" y="60485"/>
                </a:cubicBezTo>
                <a:cubicBezTo>
                  <a:pt x="56690" y="54033"/>
                  <a:pt x="60912" y="47961"/>
                  <a:pt x="66213" y="43265"/>
                </a:cubicBezTo>
                <a:cubicBezTo>
                  <a:pt x="71322" y="38735"/>
                  <a:pt x="79899" y="36617"/>
                  <a:pt x="88709" y="36617"/>
                </a:cubicBezTo>
                <a:cubicBezTo>
                  <a:pt x="99021" y="36617"/>
                  <a:pt x="109651" y="39519"/>
                  <a:pt x="115408" y="44854"/>
                </a:cubicBezTo>
                <a:cubicBezTo>
                  <a:pt x="122974" y="51863"/>
                  <a:pt x="128786" y="60509"/>
                  <a:pt x="133529" y="69629"/>
                </a:cubicBezTo>
                <a:cubicBezTo>
                  <a:pt x="138463" y="79129"/>
                  <a:pt x="144512" y="87430"/>
                  <a:pt x="150169" y="96491"/>
                </a:cubicBezTo>
                <a:cubicBezTo>
                  <a:pt x="155707" y="105362"/>
                  <a:pt x="159763" y="115384"/>
                  <a:pt x="154794" y="125500"/>
                </a:cubicBezTo>
                <a:cubicBezTo>
                  <a:pt x="144393" y="146599"/>
                  <a:pt x="144927" y="147880"/>
                  <a:pt x="141499" y="160558"/>
                </a:cubicBezTo>
                <a:lnTo>
                  <a:pt x="285679" y="160558"/>
                </a:lnTo>
                <a:lnTo>
                  <a:pt x="2856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55"/>
          <p:cNvSpPr txBox="1">
            <a:spLocks noGrp="1"/>
          </p:cNvSpPr>
          <p:nvPr>
            <p:ph type="subTitle" idx="1"/>
          </p:nvPr>
        </p:nvSpPr>
        <p:spPr>
          <a:xfrm>
            <a:off x="5410200" y="2732029"/>
            <a:ext cx="30138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23" name="Google Shape;623;p55"/>
          <p:cNvSpPr txBox="1">
            <a:spLocks noGrp="1"/>
          </p:cNvSpPr>
          <p:nvPr>
            <p:ph type="title"/>
          </p:nvPr>
        </p:nvSpPr>
        <p:spPr>
          <a:xfrm>
            <a:off x="6116400" y="1314709"/>
            <a:ext cx="2307600" cy="13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24" name="Google Shape;624;p55"/>
          <p:cNvSpPr/>
          <p:nvPr/>
        </p:nvSpPr>
        <p:spPr>
          <a:xfrm rot="5400000" flipH="1">
            <a:off x="-308107" y="312569"/>
            <a:ext cx="2348304" cy="1732709"/>
          </a:xfrm>
          <a:custGeom>
            <a:avLst/>
            <a:gdLst/>
            <a:ahLst/>
            <a:cxnLst/>
            <a:rect l="l" t="t" r="r" b="b"/>
            <a:pathLst>
              <a:path w="84297" h="62199" extrusionOk="0">
                <a:moveTo>
                  <a:pt x="84296" y="0"/>
                </a:moveTo>
                <a:cubicBezTo>
                  <a:pt x="80713" y="203"/>
                  <a:pt x="77081" y="1334"/>
                  <a:pt x="73962" y="3108"/>
                </a:cubicBezTo>
                <a:cubicBezTo>
                  <a:pt x="67330" y="6894"/>
                  <a:pt x="62460" y="13073"/>
                  <a:pt x="57626" y="18991"/>
                </a:cubicBezTo>
                <a:cubicBezTo>
                  <a:pt x="52792" y="24920"/>
                  <a:pt x="47577" y="30897"/>
                  <a:pt x="40612" y="34052"/>
                </a:cubicBezTo>
                <a:cubicBezTo>
                  <a:pt x="32254" y="37850"/>
                  <a:pt x="22336" y="37088"/>
                  <a:pt x="14061" y="41077"/>
                </a:cubicBezTo>
                <a:cubicBezTo>
                  <a:pt x="6079" y="44931"/>
                  <a:pt x="724" y="53385"/>
                  <a:pt x="2" y="62175"/>
                </a:cubicBezTo>
                <a:lnTo>
                  <a:pt x="84296" y="62175"/>
                </a:lnTo>
                <a:lnTo>
                  <a:pt x="84296" y="0"/>
                </a:lnTo>
                <a:close/>
                <a:moveTo>
                  <a:pt x="0" y="62175"/>
                </a:moveTo>
                <a:lnTo>
                  <a:pt x="0" y="62199"/>
                </a:lnTo>
                <a:cubicBezTo>
                  <a:pt x="1" y="62191"/>
                  <a:pt x="1" y="62183"/>
                  <a:pt x="2" y="6217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55"/>
          <p:cNvSpPr/>
          <p:nvPr/>
        </p:nvSpPr>
        <p:spPr>
          <a:xfrm>
            <a:off x="397325" y="856252"/>
            <a:ext cx="645338" cy="645338"/>
          </a:xfrm>
          <a:custGeom>
            <a:avLst/>
            <a:gdLst/>
            <a:ahLst/>
            <a:cxnLst/>
            <a:rect l="l" t="t" r="r" b="b"/>
            <a:pathLst>
              <a:path w="19944" h="19944" extrusionOk="0">
                <a:moveTo>
                  <a:pt x="9978" y="1"/>
                </a:moveTo>
                <a:cubicBezTo>
                  <a:pt x="4465" y="1"/>
                  <a:pt x="0" y="4465"/>
                  <a:pt x="0" y="9978"/>
                </a:cubicBezTo>
                <a:cubicBezTo>
                  <a:pt x="0" y="15479"/>
                  <a:pt x="4465" y="19944"/>
                  <a:pt x="9978" y="19944"/>
                </a:cubicBezTo>
                <a:cubicBezTo>
                  <a:pt x="15479" y="19944"/>
                  <a:pt x="19943" y="15479"/>
                  <a:pt x="19943" y="9978"/>
                </a:cubicBezTo>
                <a:cubicBezTo>
                  <a:pt x="19943" y="4465"/>
                  <a:pt x="15479" y="1"/>
                  <a:pt x="99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55"/>
          <p:cNvSpPr/>
          <p:nvPr/>
        </p:nvSpPr>
        <p:spPr>
          <a:xfrm>
            <a:off x="8286512" y="229300"/>
            <a:ext cx="1312824" cy="69801"/>
          </a:xfrm>
          <a:custGeom>
            <a:avLst/>
            <a:gdLst/>
            <a:ahLst/>
            <a:cxnLst/>
            <a:rect l="l" t="t" r="r" b="b"/>
            <a:pathLst>
              <a:path w="41601" h="2157" extrusionOk="0">
                <a:moveTo>
                  <a:pt x="41474" y="0"/>
                </a:moveTo>
                <a:cubicBezTo>
                  <a:pt x="41469" y="0"/>
                  <a:pt x="41463" y="0"/>
                  <a:pt x="41458" y="1"/>
                </a:cubicBezTo>
                <a:lnTo>
                  <a:pt x="0" y="1"/>
                </a:lnTo>
                <a:lnTo>
                  <a:pt x="0" y="2156"/>
                </a:lnTo>
                <a:lnTo>
                  <a:pt x="41434" y="2156"/>
                </a:lnTo>
                <a:cubicBezTo>
                  <a:pt x="41529" y="2156"/>
                  <a:pt x="41601" y="2085"/>
                  <a:pt x="41601" y="2002"/>
                </a:cubicBezTo>
                <a:lnTo>
                  <a:pt x="41601" y="156"/>
                </a:lnTo>
                <a:cubicBezTo>
                  <a:pt x="41601" y="68"/>
                  <a:pt x="41540" y="0"/>
                  <a:pt x="414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55"/>
          <p:cNvSpPr/>
          <p:nvPr/>
        </p:nvSpPr>
        <p:spPr>
          <a:xfrm>
            <a:off x="232455" y="2523795"/>
            <a:ext cx="20838" cy="578682"/>
          </a:xfrm>
          <a:custGeom>
            <a:avLst/>
            <a:gdLst/>
            <a:ahLst/>
            <a:cxnLst/>
            <a:rect l="l" t="t" r="r" b="b"/>
            <a:pathLst>
              <a:path w="644" h="17884" extrusionOk="0">
                <a:moveTo>
                  <a:pt x="322" y="1"/>
                </a:moveTo>
                <a:cubicBezTo>
                  <a:pt x="155" y="1"/>
                  <a:pt x="0" y="144"/>
                  <a:pt x="0" y="322"/>
                </a:cubicBezTo>
                <a:lnTo>
                  <a:pt x="0" y="2239"/>
                </a:lnTo>
                <a:cubicBezTo>
                  <a:pt x="0" y="2406"/>
                  <a:pt x="143" y="2549"/>
                  <a:pt x="322" y="2549"/>
                </a:cubicBezTo>
                <a:cubicBezTo>
                  <a:pt x="500" y="2549"/>
                  <a:pt x="643" y="2406"/>
                  <a:pt x="631" y="2239"/>
                </a:cubicBezTo>
                <a:lnTo>
                  <a:pt x="631" y="322"/>
                </a:lnTo>
                <a:cubicBezTo>
                  <a:pt x="631" y="155"/>
                  <a:pt x="500" y="1"/>
                  <a:pt x="322" y="1"/>
                </a:cubicBezTo>
                <a:close/>
                <a:moveTo>
                  <a:pt x="322" y="3834"/>
                </a:moveTo>
                <a:cubicBezTo>
                  <a:pt x="155" y="3834"/>
                  <a:pt x="0" y="3965"/>
                  <a:pt x="0" y="4144"/>
                </a:cubicBezTo>
                <a:lnTo>
                  <a:pt x="0" y="6061"/>
                </a:lnTo>
                <a:cubicBezTo>
                  <a:pt x="0" y="6228"/>
                  <a:pt x="143" y="6370"/>
                  <a:pt x="322" y="6370"/>
                </a:cubicBezTo>
                <a:cubicBezTo>
                  <a:pt x="500" y="6370"/>
                  <a:pt x="643" y="6240"/>
                  <a:pt x="631" y="6061"/>
                </a:cubicBezTo>
                <a:lnTo>
                  <a:pt x="631" y="4144"/>
                </a:lnTo>
                <a:cubicBezTo>
                  <a:pt x="631" y="3977"/>
                  <a:pt x="500" y="3834"/>
                  <a:pt x="322" y="3834"/>
                </a:cubicBezTo>
                <a:close/>
                <a:moveTo>
                  <a:pt x="322" y="7668"/>
                </a:moveTo>
                <a:cubicBezTo>
                  <a:pt x="155" y="7668"/>
                  <a:pt x="0" y="7799"/>
                  <a:pt x="0" y="7978"/>
                </a:cubicBezTo>
                <a:lnTo>
                  <a:pt x="0" y="9907"/>
                </a:lnTo>
                <a:cubicBezTo>
                  <a:pt x="0" y="10061"/>
                  <a:pt x="143" y="10216"/>
                  <a:pt x="322" y="10216"/>
                </a:cubicBezTo>
                <a:cubicBezTo>
                  <a:pt x="500" y="10216"/>
                  <a:pt x="643" y="10061"/>
                  <a:pt x="631" y="9907"/>
                </a:cubicBezTo>
                <a:lnTo>
                  <a:pt x="631" y="7978"/>
                </a:lnTo>
                <a:cubicBezTo>
                  <a:pt x="631" y="7823"/>
                  <a:pt x="500" y="7668"/>
                  <a:pt x="322" y="7668"/>
                </a:cubicBezTo>
                <a:close/>
                <a:moveTo>
                  <a:pt x="322" y="11514"/>
                </a:moveTo>
                <a:cubicBezTo>
                  <a:pt x="155" y="11514"/>
                  <a:pt x="0" y="11645"/>
                  <a:pt x="0" y="11824"/>
                </a:cubicBezTo>
                <a:lnTo>
                  <a:pt x="0" y="13740"/>
                </a:lnTo>
                <a:cubicBezTo>
                  <a:pt x="0" y="13907"/>
                  <a:pt x="143" y="14050"/>
                  <a:pt x="322" y="14050"/>
                </a:cubicBezTo>
                <a:cubicBezTo>
                  <a:pt x="500" y="14050"/>
                  <a:pt x="643" y="13907"/>
                  <a:pt x="631" y="13740"/>
                </a:cubicBezTo>
                <a:lnTo>
                  <a:pt x="631" y="11824"/>
                </a:lnTo>
                <a:cubicBezTo>
                  <a:pt x="631" y="11657"/>
                  <a:pt x="500" y="11514"/>
                  <a:pt x="322" y="11514"/>
                </a:cubicBezTo>
                <a:close/>
                <a:moveTo>
                  <a:pt x="322" y="15336"/>
                </a:moveTo>
                <a:cubicBezTo>
                  <a:pt x="155" y="15336"/>
                  <a:pt x="0" y="15467"/>
                  <a:pt x="0" y="15645"/>
                </a:cubicBezTo>
                <a:lnTo>
                  <a:pt x="0" y="17562"/>
                </a:lnTo>
                <a:cubicBezTo>
                  <a:pt x="0" y="17729"/>
                  <a:pt x="143" y="17884"/>
                  <a:pt x="322" y="17884"/>
                </a:cubicBezTo>
                <a:cubicBezTo>
                  <a:pt x="500" y="17884"/>
                  <a:pt x="643" y="17741"/>
                  <a:pt x="631" y="17562"/>
                </a:cubicBezTo>
                <a:lnTo>
                  <a:pt x="631" y="15645"/>
                </a:lnTo>
                <a:cubicBezTo>
                  <a:pt x="631" y="15479"/>
                  <a:pt x="500" y="15336"/>
                  <a:pt x="322" y="1533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55"/>
          <p:cNvSpPr/>
          <p:nvPr/>
        </p:nvSpPr>
        <p:spPr>
          <a:xfrm>
            <a:off x="8441872" y="4603500"/>
            <a:ext cx="1002079" cy="1001723"/>
          </a:xfrm>
          <a:custGeom>
            <a:avLst/>
            <a:gdLst/>
            <a:ahLst/>
            <a:cxnLst/>
            <a:rect l="l" t="t" r="r" b="b"/>
            <a:pathLst>
              <a:path w="30969" h="30958" extrusionOk="0">
                <a:moveTo>
                  <a:pt x="15479" y="632"/>
                </a:moveTo>
                <a:cubicBezTo>
                  <a:pt x="23658" y="632"/>
                  <a:pt x="30326" y="7288"/>
                  <a:pt x="30314" y="15479"/>
                </a:cubicBezTo>
                <a:cubicBezTo>
                  <a:pt x="30314" y="23659"/>
                  <a:pt x="23658" y="30314"/>
                  <a:pt x="15479" y="30314"/>
                </a:cubicBezTo>
                <a:cubicBezTo>
                  <a:pt x="7287" y="30314"/>
                  <a:pt x="644" y="23659"/>
                  <a:pt x="644" y="15479"/>
                </a:cubicBezTo>
                <a:cubicBezTo>
                  <a:pt x="644" y="7288"/>
                  <a:pt x="7287" y="632"/>
                  <a:pt x="15479" y="632"/>
                </a:cubicBezTo>
                <a:close/>
                <a:moveTo>
                  <a:pt x="15479" y="1"/>
                </a:moveTo>
                <a:cubicBezTo>
                  <a:pt x="6942" y="1"/>
                  <a:pt x="1" y="6930"/>
                  <a:pt x="1" y="15479"/>
                </a:cubicBezTo>
                <a:cubicBezTo>
                  <a:pt x="1" y="24004"/>
                  <a:pt x="6930" y="30957"/>
                  <a:pt x="15479" y="30957"/>
                </a:cubicBezTo>
                <a:cubicBezTo>
                  <a:pt x="24016" y="30957"/>
                  <a:pt x="30969" y="24016"/>
                  <a:pt x="30957" y="15479"/>
                </a:cubicBezTo>
                <a:cubicBezTo>
                  <a:pt x="30957" y="6954"/>
                  <a:pt x="24016" y="1"/>
                  <a:pt x="154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55"/>
          <p:cNvSpPr/>
          <p:nvPr/>
        </p:nvSpPr>
        <p:spPr>
          <a:xfrm>
            <a:off x="5269163" y="4917226"/>
            <a:ext cx="141046" cy="122150"/>
          </a:xfrm>
          <a:custGeom>
            <a:avLst/>
            <a:gdLst/>
            <a:ahLst/>
            <a:cxnLst/>
            <a:rect l="l" t="t" r="r" b="b"/>
            <a:pathLst>
              <a:path w="4359" h="3775" extrusionOk="0">
                <a:moveTo>
                  <a:pt x="2180" y="0"/>
                </a:moveTo>
                <a:lnTo>
                  <a:pt x="1" y="3774"/>
                </a:lnTo>
                <a:lnTo>
                  <a:pt x="4359" y="3774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5"/>
          <p:cNvSpPr/>
          <p:nvPr/>
        </p:nvSpPr>
        <p:spPr>
          <a:xfrm>
            <a:off x="8796196" y="540008"/>
            <a:ext cx="141046" cy="122959"/>
          </a:xfrm>
          <a:custGeom>
            <a:avLst/>
            <a:gdLst/>
            <a:ahLst/>
            <a:cxnLst/>
            <a:rect l="l" t="t" r="r" b="b"/>
            <a:pathLst>
              <a:path w="4359" h="3800" extrusionOk="0">
                <a:moveTo>
                  <a:pt x="2168" y="1"/>
                </a:moveTo>
                <a:lnTo>
                  <a:pt x="1" y="3799"/>
                </a:lnTo>
                <a:lnTo>
                  <a:pt x="4358" y="3799"/>
                </a:lnTo>
                <a:lnTo>
                  <a:pt x="216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55"/>
          <p:cNvSpPr/>
          <p:nvPr/>
        </p:nvSpPr>
        <p:spPr>
          <a:xfrm>
            <a:off x="8826648" y="4351110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0"/>
                </a:moveTo>
                <a:cubicBezTo>
                  <a:pt x="0" y="0"/>
                  <a:pt x="0" y="1917"/>
                  <a:pt x="1238" y="1917"/>
                </a:cubicBezTo>
                <a:cubicBezTo>
                  <a:pt x="2477" y="1917"/>
                  <a:pt x="2477" y="0"/>
                  <a:pt x="1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55"/>
          <p:cNvSpPr/>
          <p:nvPr/>
        </p:nvSpPr>
        <p:spPr>
          <a:xfrm>
            <a:off x="1193194" y="1063726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0"/>
                </a:moveTo>
                <a:cubicBezTo>
                  <a:pt x="0" y="0"/>
                  <a:pt x="0" y="1917"/>
                  <a:pt x="1238" y="1917"/>
                </a:cubicBezTo>
                <a:cubicBezTo>
                  <a:pt x="2477" y="1917"/>
                  <a:pt x="2477" y="0"/>
                  <a:pt x="12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55"/>
          <p:cNvSpPr/>
          <p:nvPr/>
        </p:nvSpPr>
        <p:spPr>
          <a:xfrm rot="5400000">
            <a:off x="4180037" y="4419572"/>
            <a:ext cx="482774" cy="965095"/>
          </a:xfrm>
          <a:custGeom>
            <a:avLst/>
            <a:gdLst/>
            <a:ahLst/>
            <a:cxnLst/>
            <a:rect l="l" t="t" r="r" b="b"/>
            <a:pathLst>
              <a:path w="14920" h="29826" extrusionOk="0">
                <a:moveTo>
                  <a:pt x="14919" y="0"/>
                </a:moveTo>
                <a:cubicBezTo>
                  <a:pt x="6668" y="0"/>
                  <a:pt x="1" y="6668"/>
                  <a:pt x="1" y="14919"/>
                </a:cubicBezTo>
                <a:cubicBezTo>
                  <a:pt x="1" y="23158"/>
                  <a:pt x="6692" y="29825"/>
                  <a:pt x="14919" y="29825"/>
                </a:cubicBezTo>
                <a:lnTo>
                  <a:pt x="1491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55"/>
          <p:cNvSpPr/>
          <p:nvPr/>
        </p:nvSpPr>
        <p:spPr>
          <a:xfrm>
            <a:off x="1879473" y="75039"/>
            <a:ext cx="378745" cy="378324"/>
          </a:xfrm>
          <a:custGeom>
            <a:avLst/>
            <a:gdLst/>
            <a:ahLst/>
            <a:cxnLst/>
            <a:rect l="l" t="t" r="r" b="b"/>
            <a:pathLst>
              <a:path w="11705" h="11692" extrusionOk="0">
                <a:moveTo>
                  <a:pt x="5859" y="0"/>
                </a:moveTo>
                <a:cubicBezTo>
                  <a:pt x="2620" y="0"/>
                  <a:pt x="1" y="2619"/>
                  <a:pt x="1" y="5846"/>
                </a:cubicBezTo>
                <a:cubicBezTo>
                  <a:pt x="1" y="9085"/>
                  <a:pt x="2620" y="11692"/>
                  <a:pt x="5859" y="11692"/>
                </a:cubicBezTo>
                <a:cubicBezTo>
                  <a:pt x="9085" y="11692"/>
                  <a:pt x="11705" y="9085"/>
                  <a:pt x="11705" y="5846"/>
                </a:cubicBezTo>
                <a:cubicBezTo>
                  <a:pt x="11705" y="2619"/>
                  <a:pt x="9085" y="0"/>
                  <a:pt x="58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Successes  </a:t>
            </a:r>
            <a:endParaRPr/>
          </a:p>
        </p:txBody>
      </p:sp>
      <p:sp>
        <p:nvSpPr>
          <p:cNvPr id="640" name="Google Shape;640;p56"/>
          <p:cNvSpPr txBox="1"/>
          <p:nvPr/>
        </p:nvSpPr>
        <p:spPr>
          <a:xfrm>
            <a:off x="894175" y="1147400"/>
            <a:ext cx="295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1" name="Google Shape;641;p56"/>
          <p:cNvSpPr txBox="1"/>
          <p:nvPr/>
        </p:nvSpPr>
        <p:spPr>
          <a:xfrm>
            <a:off x="1400625" y="1242350"/>
            <a:ext cx="2294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-Reflection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Shuyi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Carmina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Yutong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647" name="Google Shape;647;p57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6480900" cy="3355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*Larion, A., Misra, K. and Bozsolik, T. World Happiness Report 2019. *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https://www.kaggle.com/unsdsn/world-happiness/version/2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Honorable Mentions:</a:t>
            </a:r>
            <a:endParaRPr b="1">
              <a:solidFill>
                <a:schemeClr val="accent2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/>
              <a:t>Professor Joel Ledford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/>
              <a:t>TA- Hannah Houts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5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/>
          <p:nvPr/>
        </p:nvSpPr>
        <p:spPr>
          <a:xfrm>
            <a:off x="0" y="-125"/>
            <a:ext cx="9151727" cy="5143476"/>
          </a:xfrm>
          <a:custGeom>
            <a:avLst/>
            <a:gdLst/>
            <a:ahLst/>
            <a:cxnLst/>
            <a:rect l="l" t="t" r="r" b="b"/>
            <a:pathLst>
              <a:path w="285679" h="160558" extrusionOk="0">
                <a:moveTo>
                  <a:pt x="0" y="0"/>
                </a:moveTo>
                <a:lnTo>
                  <a:pt x="0" y="119725"/>
                </a:lnTo>
                <a:cubicBezTo>
                  <a:pt x="3416" y="110782"/>
                  <a:pt x="10271" y="103121"/>
                  <a:pt x="18940" y="99041"/>
                </a:cubicBezTo>
                <a:cubicBezTo>
                  <a:pt x="23862" y="96717"/>
                  <a:pt x="29294" y="95495"/>
                  <a:pt x="33943" y="92661"/>
                </a:cubicBezTo>
                <a:cubicBezTo>
                  <a:pt x="38129" y="90111"/>
                  <a:pt x="41474" y="86375"/>
                  <a:pt x="44320" y="82390"/>
                </a:cubicBezTo>
                <a:cubicBezTo>
                  <a:pt x="49254" y="75499"/>
                  <a:pt x="50452" y="68016"/>
                  <a:pt x="53808" y="60485"/>
                </a:cubicBezTo>
                <a:cubicBezTo>
                  <a:pt x="56690" y="54033"/>
                  <a:pt x="60912" y="47961"/>
                  <a:pt x="66213" y="43265"/>
                </a:cubicBezTo>
                <a:cubicBezTo>
                  <a:pt x="71322" y="38735"/>
                  <a:pt x="79899" y="36617"/>
                  <a:pt x="88709" y="36617"/>
                </a:cubicBezTo>
                <a:cubicBezTo>
                  <a:pt x="99021" y="36617"/>
                  <a:pt x="109651" y="39519"/>
                  <a:pt x="115408" y="44854"/>
                </a:cubicBezTo>
                <a:cubicBezTo>
                  <a:pt x="122974" y="51863"/>
                  <a:pt x="128786" y="60509"/>
                  <a:pt x="133529" y="69629"/>
                </a:cubicBezTo>
                <a:cubicBezTo>
                  <a:pt x="138463" y="79129"/>
                  <a:pt x="144512" y="87430"/>
                  <a:pt x="150169" y="96491"/>
                </a:cubicBezTo>
                <a:cubicBezTo>
                  <a:pt x="155707" y="105362"/>
                  <a:pt x="159763" y="115384"/>
                  <a:pt x="154794" y="125500"/>
                </a:cubicBezTo>
                <a:cubicBezTo>
                  <a:pt x="144393" y="146599"/>
                  <a:pt x="144927" y="147880"/>
                  <a:pt x="141499" y="160558"/>
                </a:cubicBezTo>
                <a:lnTo>
                  <a:pt x="285679" y="160558"/>
                </a:lnTo>
                <a:lnTo>
                  <a:pt x="2856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7"/>
          <p:cNvSpPr txBox="1">
            <a:spLocks noGrp="1"/>
          </p:cNvSpPr>
          <p:nvPr>
            <p:ph type="subTitle" idx="1"/>
          </p:nvPr>
        </p:nvSpPr>
        <p:spPr>
          <a:xfrm>
            <a:off x="5410200" y="2732029"/>
            <a:ext cx="30138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2"/>
          </p:nvPr>
        </p:nvSpPr>
        <p:spPr>
          <a:xfrm>
            <a:off x="5570400" y="3210825"/>
            <a:ext cx="28536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Column Explanation</a:t>
            </a:r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title"/>
          </p:nvPr>
        </p:nvSpPr>
        <p:spPr>
          <a:xfrm>
            <a:off x="6116400" y="1314709"/>
            <a:ext cx="2307600" cy="13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50" name="Google Shape;450;p37"/>
          <p:cNvSpPr/>
          <p:nvPr/>
        </p:nvSpPr>
        <p:spPr>
          <a:xfrm rot="5400000" flipH="1">
            <a:off x="-308107" y="312569"/>
            <a:ext cx="2348304" cy="1732709"/>
          </a:xfrm>
          <a:custGeom>
            <a:avLst/>
            <a:gdLst/>
            <a:ahLst/>
            <a:cxnLst/>
            <a:rect l="l" t="t" r="r" b="b"/>
            <a:pathLst>
              <a:path w="84297" h="62199" extrusionOk="0">
                <a:moveTo>
                  <a:pt x="84296" y="0"/>
                </a:moveTo>
                <a:cubicBezTo>
                  <a:pt x="80713" y="203"/>
                  <a:pt x="77081" y="1334"/>
                  <a:pt x="73962" y="3108"/>
                </a:cubicBezTo>
                <a:cubicBezTo>
                  <a:pt x="67330" y="6894"/>
                  <a:pt x="62460" y="13073"/>
                  <a:pt x="57626" y="18991"/>
                </a:cubicBezTo>
                <a:cubicBezTo>
                  <a:pt x="52792" y="24920"/>
                  <a:pt x="47577" y="30897"/>
                  <a:pt x="40612" y="34052"/>
                </a:cubicBezTo>
                <a:cubicBezTo>
                  <a:pt x="32254" y="37850"/>
                  <a:pt x="22336" y="37088"/>
                  <a:pt x="14061" y="41077"/>
                </a:cubicBezTo>
                <a:cubicBezTo>
                  <a:pt x="6079" y="44931"/>
                  <a:pt x="724" y="53385"/>
                  <a:pt x="2" y="62175"/>
                </a:cubicBezTo>
                <a:lnTo>
                  <a:pt x="84296" y="62175"/>
                </a:lnTo>
                <a:lnTo>
                  <a:pt x="84296" y="0"/>
                </a:lnTo>
                <a:close/>
                <a:moveTo>
                  <a:pt x="0" y="62175"/>
                </a:moveTo>
                <a:lnTo>
                  <a:pt x="0" y="62199"/>
                </a:lnTo>
                <a:cubicBezTo>
                  <a:pt x="1" y="62191"/>
                  <a:pt x="1" y="62183"/>
                  <a:pt x="2" y="6217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7"/>
          <p:cNvSpPr/>
          <p:nvPr/>
        </p:nvSpPr>
        <p:spPr>
          <a:xfrm>
            <a:off x="397325" y="856252"/>
            <a:ext cx="645338" cy="645338"/>
          </a:xfrm>
          <a:custGeom>
            <a:avLst/>
            <a:gdLst/>
            <a:ahLst/>
            <a:cxnLst/>
            <a:rect l="l" t="t" r="r" b="b"/>
            <a:pathLst>
              <a:path w="19944" h="19944" extrusionOk="0">
                <a:moveTo>
                  <a:pt x="9978" y="1"/>
                </a:moveTo>
                <a:cubicBezTo>
                  <a:pt x="4465" y="1"/>
                  <a:pt x="0" y="4465"/>
                  <a:pt x="0" y="9978"/>
                </a:cubicBezTo>
                <a:cubicBezTo>
                  <a:pt x="0" y="15479"/>
                  <a:pt x="4465" y="19944"/>
                  <a:pt x="9978" y="19944"/>
                </a:cubicBezTo>
                <a:cubicBezTo>
                  <a:pt x="15479" y="19944"/>
                  <a:pt x="19943" y="15479"/>
                  <a:pt x="19943" y="9978"/>
                </a:cubicBezTo>
                <a:cubicBezTo>
                  <a:pt x="19943" y="4465"/>
                  <a:pt x="15479" y="1"/>
                  <a:pt x="99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7"/>
          <p:cNvSpPr/>
          <p:nvPr/>
        </p:nvSpPr>
        <p:spPr>
          <a:xfrm>
            <a:off x="8286512" y="229300"/>
            <a:ext cx="1312824" cy="69801"/>
          </a:xfrm>
          <a:custGeom>
            <a:avLst/>
            <a:gdLst/>
            <a:ahLst/>
            <a:cxnLst/>
            <a:rect l="l" t="t" r="r" b="b"/>
            <a:pathLst>
              <a:path w="41601" h="2157" extrusionOk="0">
                <a:moveTo>
                  <a:pt x="41474" y="0"/>
                </a:moveTo>
                <a:cubicBezTo>
                  <a:pt x="41469" y="0"/>
                  <a:pt x="41463" y="0"/>
                  <a:pt x="41458" y="1"/>
                </a:cubicBezTo>
                <a:lnTo>
                  <a:pt x="0" y="1"/>
                </a:lnTo>
                <a:lnTo>
                  <a:pt x="0" y="2156"/>
                </a:lnTo>
                <a:lnTo>
                  <a:pt x="41434" y="2156"/>
                </a:lnTo>
                <a:cubicBezTo>
                  <a:pt x="41529" y="2156"/>
                  <a:pt x="41601" y="2085"/>
                  <a:pt x="41601" y="2002"/>
                </a:cubicBezTo>
                <a:lnTo>
                  <a:pt x="41601" y="156"/>
                </a:lnTo>
                <a:cubicBezTo>
                  <a:pt x="41601" y="68"/>
                  <a:pt x="41540" y="0"/>
                  <a:pt x="414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7"/>
          <p:cNvSpPr/>
          <p:nvPr/>
        </p:nvSpPr>
        <p:spPr>
          <a:xfrm>
            <a:off x="232455" y="2523795"/>
            <a:ext cx="20838" cy="578682"/>
          </a:xfrm>
          <a:custGeom>
            <a:avLst/>
            <a:gdLst/>
            <a:ahLst/>
            <a:cxnLst/>
            <a:rect l="l" t="t" r="r" b="b"/>
            <a:pathLst>
              <a:path w="644" h="17884" extrusionOk="0">
                <a:moveTo>
                  <a:pt x="322" y="1"/>
                </a:moveTo>
                <a:cubicBezTo>
                  <a:pt x="155" y="1"/>
                  <a:pt x="0" y="144"/>
                  <a:pt x="0" y="322"/>
                </a:cubicBezTo>
                <a:lnTo>
                  <a:pt x="0" y="2239"/>
                </a:lnTo>
                <a:cubicBezTo>
                  <a:pt x="0" y="2406"/>
                  <a:pt x="143" y="2549"/>
                  <a:pt x="322" y="2549"/>
                </a:cubicBezTo>
                <a:cubicBezTo>
                  <a:pt x="500" y="2549"/>
                  <a:pt x="643" y="2406"/>
                  <a:pt x="631" y="2239"/>
                </a:cubicBezTo>
                <a:lnTo>
                  <a:pt x="631" y="322"/>
                </a:lnTo>
                <a:cubicBezTo>
                  <a:pt x="631" y="155"/>
                  <a:pt x="500" y="1"/>
                  <a:pt x="322" y="1"/>
                </a:cubicBezTo>
                <a:close/>
                <a:moveTo>
                  <a:pt x="322" y="3834"/>
                </a:moveTo>
                <a:cubicBezTo>
                  <a:pt x="155" y="3834"/>
                  <a:pt x="0" y="3965"/>
                  <a:pt x="0" y="4144"/>
                </a:cubicBezTo>
                <a:lnTo>
                  <a:pt x="0" y="6061"/>
                </a:lnTo>
                <a:cubicBezTo>
                  <a:pt x="0" y="6228"/>
                  <a:pt x="143" y="6370"/>
                  <a:pt x="322" y="6370"/>
                </a:cubicBezTo>
                <a:cubicBezTo>
                  <a:pt x="500" y="6370"/>
                  <a:pt x="643" y="6240"/>
                  <a:pt x="631" y="6061"/>
                </a:cubicBezTo>
                <a:lnTo>
                  <a:pt x="631" y="4144"/>
                </a:lnTo>
                <a:cubicBezTo>
                  <a:pt x="631" y="3977"/>
                  <a:pt x="500" y="3834"/>
                  <a:pt x="322" y="3834"/>
                </a:cubicBezTo>
                <a:close/>
                <a:moveTo>
                  <a:pt x="322" y="7668"/>
                </a:moveTo>
                <a:cubicBezTo>
                  <a:pt x="155" y="7668"/>
                  <a:pt x="0" y="7799"/>
                  <a:pt x="0" y="7978"/>
                </a:cubicBezTo>
                <a:lnTo>
                  <a:pt x="0" y="9907"/>
                </a:lnTo>
                <a:cubicBezTo>
                  <a:pt x="0" y="10061"/>
                  <a:pt x="143" y="10216"/>
                  <a:pt x="322" y="10216"/>
                </a:cubicBezTo>
                <a:cubicBezTo>
                  <a:pt x="500" y="10216"/>
                  <a:pt x="643" y="10061"/>
                  <a:pt x="631" y="9907"/>
                </a:cubicBezTo>
                <a:lnTo>
                  <a:pt x="631" y="7978"/>
                </a:lnTo>
                <a:cubicBezTo>
                  <a:pt x="631" y="7823"/>
                  <a:pt x="500" y="7668"/>
                  <a:pt x="322" y="7668"/>
                </a:cubicBezTo>
                <a:close/>
                <a:moveTo>
                  <a:pt x="322" y="11514"/>
                </a:moveTo>
                <a:cubicBezTo>
                  <a:pt x="155" y="11514"/>
                  <a:pt x="0" y="11645"/>
                  <a:pt x="0" y="11824"/>
                </a:cubicBezTo>
                <a:lnTo>
                  <a:pt x="0" y="13740"/>
                </a:lnTo>
                <a:cubicBezTo>
                  <a:pt x="0" y="13907"/>
                  <a:pt x="143" y="14050"/>
                  <a:pt x="322" y="14050"/>
                </a:cubicBezTo>
                <a:cubicBezTo>
                  <a:pt x="500" y="14050"/>
                  <a:pt x="643" y="13907"/>
                  <a:pt x="631" y="13740"/>
                </a:cubicBezTo>
                <a:lnTo>
                  <a:pt x="631" y="11824"/>
                </a:lnTo>
                <a:cubicBezTo>
                  <a:pt x="631" y="11657"/>
                  <a:pt x="500" y="11514"/>
                  <a:pt x="322" y="11514"/>
                </a:cubicBezTo>
                <a:close/>
                <a:moveTo>
                  <a:pt x="322" y="15336"/>
                </a:moveTo>
                <a:cubicBezTo>
                  <a:pt x="155" y="15336"/>
                  <a:pt x="0" y="15467"/>
                  <a:pt x="0" y="15645"/>
                </a:cubicBezTo>
                <a:lnTo>
                  <a:pt x="0" y="17562"/>
                </a:lnTo>
                <a:cubicBezTo>
                  <a:pt x="0" y="17729"/>
                  <a:pt x="143" y="17884"/>
                  <a:pt x="322" y="17884"/>
                </a:cubicBezTo>
                <a:cubicBezTo>
                  <a:pt x="500" y="17884"/>
                  <a:pt x="643" y="17741"/>
                  <a:pt x="631" y="17562"/>
                </a:cubicBezTo>
                <a:lnTo>
                  <a:pt x="631" y="15645"/>
                </a:lnTo>
                <a:cubicBezTo>
                  <a:pt x="631" y="15479"/>
                  <a:pt x="500" y="15336"/>
                  <a:pt x="322" y="1533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7"/>
          <p:cNvSpPr/>
          <p:nvPr/>
        </p:nvSpPr>
        <p:spPr>
          <a:xfrm>
            <a:off x="8441872" y="4603500"/>
            <a:ext cx="1002079" cy="1001723"/>
          </a:xfrm>
          <a:custGeom>
            <a:avLst/>
            <a:gdLst/>
            <a:ahLst/>
            <a:cxnLst/>
            <a:rect l="l" t="t" r="r" b="b"/>
            <a:pathLst>
              <a:path w="30969" h="30958" extrusionOk="0">
                <a:moveTo>
                  <a:pt x="15479" y="632"/>
                </a:moveTo>
                <a:cubicBezTo>
                  <a:pt x="23658" y="632"/>
                  <a:pt x="30326" y="7288"/>
                  <a:pt x="30314" y="15479"/>
                </a:cubicBezTo>
                <a:cubicBezTo>
                  <a:pt x="30314" y="23659"/>
                  <a:pt x="23658" y="30314"/>
                  <a:pt x="15479" y="30314"/>
                </a:cubicBezTo>
                <a:cubicBezTo>
                  <a:pt x="7287" y="30314"/>
                  <a:pt x="644" y="23659"/>
                  <a:pt x="644" y="15479"/>
                </a:cubicBezTo>
                <a:cubicBezTo>
                  <a:pt x="644" y="7288"/>
                  <a:pt x="7287" y="632"/>
                  <a:pt x="15479" y="632"/>
                </a:cubicBezTo>
                <a:close/>
                <a:moveTo>
                  <a:pt x="15479" y="1"/>
                </a:moveTo>
                <a:cubicBezTo>
                  <a:pt x="6942" y="1"/>
                  <a:pt x="1" y="6930"/>
                  <a:pt x="1" y="15479"/>
                </a:cubicBezTo>
                <a:cubicBezTo>
                  <a:pt x="1" y="24004"/>
                  <a:pt x="6930" y="30957"/>
                  <a:pt x="15479" y="30957"/>
                </a:cubicBezTo>
                <a:cubicBezTo>
                  <a:pt x="24016" y="30957"/>
                  <a:pt x="30969" y="24016"/>
                  <a:pt x="30957" y="15479"/>
                </a:cubicBezTo>
                <a:cubicBezTo>
                  <a:pt x="30957" y="6954"/>
                  <a:pt x="24016" y="1"/>
                  <a:pt x="154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7"/>
          <p:cNvSpPr/>
          <p:nvPr/>
        </p:nvSpPr>
        <p:spPr>
          <a:xfrm>
            <a:off x="5269163" y="4917226"/>
            <a:ext cx="141046" cy="122150"/>
          </a:xfrm>
          <a:custGeom>
            <a:avLst/>
            <a:gdLst/>
            <a:ahLst/>
            <a:cxnLst/>
            <a:rect l="l" t="t" r="r" b="b"/>
            <a:pathLst>
              <a:path w="4359" h="3775" extrusionOk="0">
                <a:moveTo>
                  <a:pt x="2180" y="0"/>
                </a:moveTo>
                <a:lnTo>
                  <a:pt x="1" y="3774"/>
                </a:lnTo>
                <a:lnTo>
                  <a:pt x="4359" y="3774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7"/>
          <p:cNvSpPr/>
          <p:nvPr/>
        </p:nvSpPr>
        <p:spPr>
          <a:xfrm>
            <a:off x="8796196" y="540008"/>
            <a:ext cx="141046" cy="122959"/>
          </a:xfrm>
          <a:custGeom>
            <a:avLst/>
            <a:gdLst/>
            <a:ahLst/>
            <a:cxnLst/>
            <a:rect l="l" t="t" r="r" b="b"/>
            <a:pathLst>
              <a:path w="4359" h="3800" extrusionOk="0">
                <a:moveTo>
                  <a:pt x="2168" y="1"/>
                </a:moveTo>
                <a:lnTo>
                  <a:pt x="1" y="3799"/>
                </a:lnTo>
                <a:lnTo>
                  <a:pt x="4358" y="3799"/>
                </a:lnTo>
                <a:lnTo>
                  <a:pt x="216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/>
          <p:nvPr/>
        </p:nvSpPr>
        <p:spPr>
          <a:xfrm>
            <a:off x="8826648" y="4351110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0"/>
                </a:moveTo>
                <a:cubicBezTo>
                  <a:pt x="0" y="0"/>
                  <a:pt x="0" y="1917"/>
                  <a:pt x="1238" y="1917"/>
                </a:cubicBezTo>
                <a:cubicBezTo>
                  <a:pt x="2477" y="1917"/>
                  <a:pt x="2477" y="0"/>
                  <a:pt x="1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7"/>
          <p:cNvSpPr/>
          <p:nvPr/>
        </p:nvSpPr>
        <p:spPr>
          <a:xfrm>
            <a:off x="1193194" y="1063726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0"/>
                </a:moveTo>
                <a:cubicBezTo>
                  <a:pt x="0" y="0"/>
                  <a:pt x="0" y="1917"/>
                  <a:pt x="1238" y="1917"/>
                </a:cubicBezTo>
                <a:cubicBezTo>
                  <a:pt x="2477" y="1917"/>
                  <a:pt x="2477" y="0"/>
                  <a:pt x="12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7"/>
          <p:cNvSpPr/>
          <p:nvPr/>
        </p:nvSpPr>
        <p:spPr>
          <a:xfrm rot="5400000">
            <a:off x="4180037" y="4419572"/>
            <a:ext cx="482774" cy="965095"/>
          </a:xfrm>
          <a:custGeom>
            <a:avLst/>
            <a:gdLst/>
            <a:ahLst/>
            <a:cxnLst/>
            <a:rect l="l" t="t" r="r" b="b"/>
            <a:pathLst>
              <a:path w="14920" h="29826" extrusionOk="0">
                <a:moveTo>
                  <a:pt x="14919" y="0"/>
                </a:moveTo>
                <a:cubicBezTo>
                  <a:pt x="6668" y="0"/>
                  <a:pt x="1" y="6668"/>
                  <a:pt x="1" y="14919"/>
                </a:cubicBezTo>
                <a:cubicBezTo>
                  <a:pt x="1" y="23158"/>
                  <a:pt x="6692" y="29825"/>
                  <a:pt x="14919" y="29825"/>
                </a:cubicBezTo>
                <a:lnTo>
                  <a:pt x="1491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7"/>
          <p:cNvSpPr/>
          <p:nvPr/>
        </p:nvSpPr>
        <p:spPr>
          <a:xfrm>
            <a:off x="1879473" y="75039"/>
            <a:ext cx="378745" cy="378324"/>
          </a:xfrm>
          <a:custGeom>
            <a:avLst/>
            <a:gdLst/>
            <a:ahLst/>
            <a:cxnLst/>
            <a:rect l="l" t="t" r="r" b="b"/>
            <a:pathLst>
              <a:path w="11705" h="11692" extrusionOk="0">
                <a:moveTo>
                  <a:pt x="5859" y="0"/>
                </a:moveTo>
                <a:cubicBezTo>
                  <a:pt x="2620" y="0"/>
                  <a:pt x="1" y="2619"/>
                  <a:pt x="1" y="5846"/>
                </a:cubicBezTo>
                <a:cubicBezTo>
                  <a:pt x="1" y="9085"/>
                  <a:pt x="2620" y="11692"/>
                  <a:pt x="5859" y="11692"/>
                </a:cubicBezTo>
                <a:cubicBezTo>
                  <a:pt x="9085" y="11692"/>
                  <a:pt x="11705" y="9085"/>
                  <a:pt x="11705" y="5846"/>
                </a:cubicBezTo>
                <a:cubicBezTo>
                  <a:pt x="11705" y="2619"/>
                  <a:pt x="9085" y="0"/>
                  <a:pt x="58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1" name="Google Shape;4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288" y="1167988"/>
            <a:ext cx="4150488" cy="30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Data Information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38"/>
          <p:cNvSpPr txBox="1">
            <a:spLocks noGrp="1"/>
          </p:cNvSpPr>
          <p:nvPr>
            <p:ph type="body" idx="1"/>
          </p:nvPr>
        </p:nvSpPr>
        <p:spPr>
          <a:xfrm>
            <a:off x="720000" y="1188975"/>
            <a:ext cx="7704000" cy="33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Data frames from Kaggle: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https://www.kaggle.com/unsdsn/world-happiness</a:t>
            </a: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"/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The happiness scores and rankings use data from the Gallup World Poll. The scores are based on answers to the main life evaluation question asked in the poll.</a:t>
            </a:r>
            <a:endParaRPr sz="1500"/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/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5 Year happiness survey</a:t>
            </a:r>
            <a:endParaRPr sz="1500"/>
          </a:p>
          <a:p>
            <a:pPr marL="0" marR="0" lvl="0" indent="0" algn="l" rtl="0">
              <a:lnSpc>
                <a:spcPct val="6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468" name="Google Shape;4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9713" y="3051625"/>
            <a:ext cx="1913575" cy="15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Column Explanation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39"/>
          <p:cNvSpPr txBox="1">
            <a:spLocks noGrp="1"/>
          </p:cNvSpPr>
          <p:nvPr>
            <p:ph type="body" idx="1"/>
          </p:nvPr>
        </p:nvSpPr>
        <p:spPr>
          <a:xfrm>
            <a:off x="720000" y="1188975"/>
            <a:ext cx="7704000" cy="33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Happiness Score</a:t>
            </a:r>
            <a:r>
              <a:rPr lang="en"/>
              <a:t>: Ask respondents to rate their current value from 0 (worst) to 10 (best)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Happiness Rank</a:t>
            </a:r>
            <a:r>
              <a:rPr lang="en"/>
              <a:t>: Rank of countries or regions based on overall happiness score.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6 Happiness Factors</a:t>
            </a:r>
            <a:r>
              <a:rPr lang="en"/>
              <a:t>: 1) </a:t>
            </a:r>
            <a:r>
              <a:rPr lang="en" b="1"/>
              <a:t>Economy GDP per capita</a:t>
            </a:r>
            <a:endParaRPr b="1"/>
          </a:p>
          <a:p>
            <a:pPr marL="13716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   </a:t>
            </a:r>
            <a:r>
              <a:rPr lang="en"/>
              <a:t>2)</a:t>
            </a:r>
            <a:r>
              <a:rPr lang="en" b="1"/>
              <a:t> Family                                                               The extent to which these factors </a:t>
            </a:r>
            <a:endParaRPr b="1"/>
          </a:p>
          <a:p>
            <a:pPr marL="13716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   </a:t>
            </a:r>
            <a:r>
              <a:rPr lang="en"/>
              <a:t>3) </a:t>
            </a:r>
            <a:r>
              <a:rPr lang="en" b="1"/>
              <a:t>Health life expectancy                                 contributes to happiness score</a:t>
            </a:r>
            <a:endParaRPr b="1"/>
          </a:p>
          <a:p>
            <a:pPr marL="91440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   </a:t>
            </a:r>
            <a:r>
              <a:rPr lang="en"/>
              <a:t>4) </a:t>
            </a:r>
            <a:r>
              <a:rPr lang="en" b="1"/>
              <a:t>Freedom</a:t>
            </a:r>
            <a:endParaRPr/>
          </a:p>
          <a:p>
            <a:pPr marL="914400" marR="0" lvl="0" indent="457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   </a:t>
            </a:r>
            <a:r>
              <a:rPr lang="en"/>
              <a:t>5)</a:t>
            </a:r>
            <a:r>
              <a:rPr lang="en" b="1"/>
              <a:t> Trust to government</a:t>
            </a:r>
            <a:endParaRPr b="1"/>
          </a:p>
          <a:p>
            <a:pPr marL="13716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6) </a:t>
            </a:r>
            <a:r>
              <a:rPr lang="en" b="1"/>
              <a:t>Generocity (social support)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0"/>
          <p:cNvSpPr/>
          <p:nvPr/>
        </p:nvSpPr>
        <p:spPr>
          <a:xfrm>
            <a:off x="0" y="-125"/>
            <a:ext cx="9151727" cy="5143476"/>
          </a:xfrm>
          <a:custGeom>
            <a:avLst/>
            <a:gdLst/>
            <a:ahLst/>
            <a:cxnLst/>
            <a:rect l="l" t="t" r="r" b="b"/>
            <a:pathLst>
              <a:path w="285679" h="160558" extrusionOk="0">
                <a:moveTo>
                  <a:pt x="0" y="0"/>
                </a:moveTo>
                <a:lnTo>
                  <a:pt x="0" y="119725"/>
                </a:lnTo>
                <a:cubicBezTo>
                  <a:pt x="3416" y="110782"/>
                  <a:pt x="10271" y="103121"/>
                  <a:pt x="18940" y="99041"/>
                </a:cubicBezTo>
                <a:cubicBezTo>
                  <a:pt x="23862" y="96717"/>
                  <a:pt x="29294" y="95495"/>
                  <a:pt x="33943" y="92661"/>
                </a:cubicBezTo>
                <a:cubicBezTo>
                  <a:pt x="38129" y="90111"/>
                  <a:pt x="41474" y="86375"/>
                  <a:pt x="44320" y="82390"/>
                </a:cubicBezTo>
                <a:cubicBezTo>
                  <a:pt x="49254" y="75499"/>
                  <a:pt x="50452" y="68016"/>
                  <a:pt x="53808" y="60485"/>
                </a:cubicBezTo>
                <a:cubicBezTo>
                  <a:pt x="56690" y="54033"/>
                  <a:pt x="60912" y="47961"/>
                  <a:pt x="66213" y="43265"/>
                </a:cubicBezTo>
                <a:cubicBezTo>
                  <a:pt x="71322" y="38735"/>
                  <a:pt x="79899" y="36617"/>
                  <a:pt x="88709" y="36617"/>
                </a:cubicBezTo>
                <a:cubicBezTo>
                  <a:pt x="99021" y="36617"/>
                  <a:pt x="109651" y="39519"/>
                  <a:pt x="115408" y="44854"/>
                </a:cubicBezTo>
                <a:cubicBezTo>
                  <a:pt x="122974" y="51863"/>
                  <a:pt x="128786" y="60509"/>
                  <a:pt x="133529" y="69629"/>
                </a:cubicBezTo>
                <a:cubicBezTo>
                  <a:pt x="138463" y="79129"/>
                  <a:pt x="144512" y="87430"/>
                  <a:pt x="150169" y="96491"/>
                </a:cubicBezTo>
                <a:cubicBezTo>
                  <a:pt x="155707" y="105362"/>
                  <a:pt x="159763" y="115384"/>
                  <a:pt x="154794" y="125500"/>
                </a:cubicBezTo>
                <a:cubicBezTo>
                  <a:pt x="144393" y="146599"/>
                  <a:pt x="144927" y="147880"/>
                  <a:pt x="141499" y="160558"/>
                </a:cubicBezTo>
                <a:lnTo>
                  <a:pt x="285679" y="160558"/>
                </a:lnTo>
                <a:lnTo>
                  <a:pt x="2856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0"/>
          <p:cNvSpPr txBox="1">
            <a:spLocks noGrp="1"/>
          </p:cNvSpPr>
          <p:nvPr>
            <p:ph type="subTitle" idx="1"/>
          </p:nvPr>
        </p:nvSpPr>
        <p:spPr>
          <a:xfrm>
            <a:off x="4747850" y="2732025"/>
            <a:ext cx="36762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Putting Together Data</a:t>
            </a:r>
            <a:endParaRPr/>
          </a:p>
        </p:txBody>
      </p:sp>
      <p:sp>
        <p:nvSpPr>
          <p:cNvPr id="481" name="Google Shape;481;p40"/>
          <p:cNvSpPr txBox="1">
            <a:spLocks noGrp="1"/>
          </p:cNvSpPr>
          <p:nvPr>
            <p:ph type="subTitle" idx="2"/>
          </p:nvPr>
        </p:nvSpPr>
        <p:spPr>
          <a:xfrm>
            <a:off x="5570400" y="3210825"/>
            <a:ext cx="28536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Data Frame</a:t>
            </a:r>
            <a:endParaRPr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Explore Data Frame</a:t>
            </a:r>
            <a:endParaRPr/>
          </a:p>
        </p:txBody>
      </p:sp>
      <p:sp>
        <p:nvSpPr>
          <p:cNvPr id="482" name="Google Shape;482;p40"/>
          <p:cNvSpPr txBox="1">
            <a:spLocks noGrp="1"/>
          </p:cNvSpPr>
          <p:nvPr>
            <p:ph type="title"/>
          </p:nvPr>
        </p:nvSpPr>
        <p:spPr>
          <a:xfrm>
            <a:off x="6116400" y="1314709"/>
            <a:ext cx="2307600" cy="13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3" name="Google Shape;483;p40"/>
          <p:cNvSpPr/>
          <p:nvPr/>
        </p:nvSpPr>
        <p:spPr>
          <a:xfrm rot="5400000" flipH="1">
            <a:off x="-308107" y="312569"/>
            <a:ext cx="2348304" cy="1732709"/>
          </a:xfrm>
          <a:custGeom>
            <a:avLst/>
            <a:gdLst/>
            <a:ahLst/>
            <a:cxnLst/>
            <a:rect l="l" t="t" r="r" b="b"/>
            <a:pathLst>
              <a:path w="84297" h="62199" extrusionOk="0">
                <a:moveTo>
                  <a:pt x="84296" y="0"/>
                </a:moveTo>
                <a:cubicBezTo>
                  <a:pt x="80713" y="203"/>
                  <a:pt x="77081" y="1334"/>
                  <a:pt x="73962" y="3108"/>
                </a:cubicBezTo>
                <a:cubicBezTo>
                  <a:pt x="67330" y="6894"/>
                  <a:pt x="62460" y="13073"/>
                  <a:pt x="57626" y="18991"/>
                </a:cubicBezTo>
                <a:cubicBezTo>
                  <a:pt x="52792" y="24920"/>
                  <a:pt x="47577" y="30897"/>
                  <a:pt x="40612" y="34052"/>
                </a:cubicBezTo>
                <a:cubicBezTo>
                  <a:pt x="32254" y="37850"/>
                  <a:pt x="22336" y="37088"/>
                  <a:pt x="14061" y="41077"/>
                </a:cubicBezTo>
                <a:cubicBezTo>
                  <a:pt x="6079" y="44931"/>
                  <a:pt x="724" y="53385"/>
                  <a:pt x="2" y="62175"/>
                </a:cubicBezTo>
                <a:lnTo>
                  <a:pt x="84296" y="62175"/>
                </a:lnTo>
                <a:lnTo>
                  <a:pt x="84296" y="0"/>
                </a:lnTo>
                <a:close/>
                <a:moveTo>
                  <a:pt x="0" y="62175"/>
                </a:moveTo>
                <a:lnTo>
                  <a:pt x="0" y="62199"/>
                </a:lnTo>
                <a:cubicBezTo>
                  <a:pt x="1" y="62191"/>
                  <a:pt x="1" y="62183"/>
                  <a:pt x="2" y="6217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0"/>
          <p:cNvSpPr/>
          <p:nvPr/>
        </p:nvSpPr>
        <p:spPr>
          <a:xfrm>
            <a:off x="397325" y="856252"/>
            <a:ext cx="645338" cy="645338"/>
          </a:xfrm>
          <a:custGeom>
            <a:avLst/>
            <a:gdLst/>
            <a:ahLst/>
            <a:cxnLst/>
            <a:rect l="l" t="t" r="r" b="b"/>
            <a:pathLst>
              <a:path w="19944" h="19944" extrusionOk="0">
                <a:moveTo>
                  <a:pt x="9978" y="1"/>
                </a:moveTo>
                <a:cubicBezTo>
                  <a:pt x="4465" y="1"/>
                  <a:pt x="0" y="4465"/>
                  <a:pt x="0" y="9978"/>
                </a:cubicBezTo>
                <a:cubicBezTo>
                  <a:pt x="0" y="15479"/>
                  <a:pt x="4465" y="19944"/>
                  <a:pt x="9978" y="19944"/>
                </a:cubicBezTo>
                <a:cubicBezTo>
                  <a:pt x="15479" y="19944"/>
                  <a:pt x="19943" y="15479"/>
                  <a:pt x="19943" y="9978"/>
                </a:cubicBezTo>
                <a:cubicBezTo>
                  <a:pt x="19943" y="4465"/>
                  <a:pt x="15479" y="1"/>
                  <a:pt x="99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40"/>
          <p:cNvSpPr/>
          <p:nvPr/>
        </p:nvSpPr>
        <p:spPr>
          <a:xfrm>
            <a:off x="8286512" y="229300"/>
            <a:ext cx="1312824" cy="69801"/>
          </a:xfrm>
          <a:custGeom>
            <a:avLst/>
            <a:gdLst/>
            <a:ahLst/>
            <a:cxnLst/>
            <a:rect l="l" t="t" r="r" b="b"/>
            <a:pathLst>
              <a:path w="41601" h="2157" extrusionOk="0">
                <a:moveTo>
                  <a:pt x="41474" y="0"/>
                </a:moveTo>
                <a:cubicBezTo>
                  <a:pt x="41469" y="0"/>
                  <a:pt x="41463" y="0"/>
                  <a:pt x="41458" y="1"/>
                </a:cubicBezTo>
                <a:lnTo>
                  <a:pt x="0" y="1"/>
                </a:lnTo>
                <a:lnTo>
                  <a:pt x="0" y="2156"/>
                </a:lnTo>
                <a:lnTo>
                  <a:pt x="41434" y="2156"/>
                </a:lnTo>
                <a:cubicBezTo>
                  <a:pt x="41529" y="2156"/>
                  <a:pt x="41601" y="2085"/>
                  <a:pt x="41601" y="2002"/>
                </a:cubicBezTo>
                <a:lnTo>
                  <a:pt x="41601" y="156"/>
                </a:lnTo>
                <a:cubicBezTo>
                  <a:pt x="41601" y="68"/>
                  <a:pt x="41540" y="0"/>
                  <a:pt x="414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0"/>
          <p:cNvSpPr/>
          <p:nvPr/>
        </p:nvSpPr>
        <p:spPr>
          <a:xfrm>
            <a:off x="232455" y="2523795"/>
            <a:ext cx="20838" cy="578682"/>
          </a:xfrm>
          <a:custGeom>
            <a:avLst/>
            <a:gdLst/>
            <a:ahLst/>
            <a:cxnLst/>
            <a:rect l="l" t="t" r="r" b="b"/>
            <a:pathLst>
              <a:path w="644" h="17884" extrusionOk="0">
                <a:moveTo>
                  <a:pt x="322" y="1"/>
                </a:moveTo>
                <a:cubicBezTo>
                  <a:pt x="155" y="1"/>
                  <a:pt x="0" y="144"/>
                  <a:pt x="0" y="322"/>
                </a:cubicBezTo>
                <a:lnTo>
                  <a:pt x="0" y="2239"/>
                </a:lnTo>
                <a:cubicBezTo>
                  <a:pt x="0" y="2406"/>
                  <a:pt x="143" y="2549"/>
                  <a:pt x="322" y="2549"/>
                </a:cubicBezTo>
                <a:cubicBezTo>
                  <a:pt x="500" y="2549"/>
                  <a:pt x="643" y="2406"/>
                  <a:pt x="631" y="2239"/>
                </a:cubicBezTo>
                <a:lnTo>
                  <a:pt x="631" y="322"/>
                </a:lnTo>
                <a:cubicBezTo>
                  <a:pt x="631" y="155"/>
                  <a:pt x="500" y="1"/>
                  <a:pt x="322" y="1"/>
                </a:cubicBezTo>
                <a:close/>
                <a:moveTo>
                  <a:pt x="322" y="3834"/>
                </a:moveTo>
                <a:cubicBezTo>
                  <a:pt x="155" y="3834"/>
                  <a:pt x="0" y="3965"/>
                  <a:pt x="0" y="4144"/>
                </a:cubicBezTo>
                <a:lnTo>
                  <a:pt x="0" y="6061"/>
                </a:lnTo>
                <a:cubicBezTo>
                  <a:pt x="0" y="6228"/>
                  <a:pt x="143" y="6370"/>
                  <a:pt x="322" y="6370"/>
                </a:cubicBezTo>
                <a:cubicBezTo>
                  <a:pt x="500" y="6370"/>
                  <a:pt x="643" y="6240"/>
                  <a:pt x="631" y="6061"/>
                </a:cubicBezTo>
                <a:lnTo>
                  <a:pt x="631" y="4144"/>
                </a:lnTo>
                <a:cubicBezTo>
                  <a:pt x="631" y="3977"/>
                  <a:pt x="500" y="3834"/>
                  <a:pt x="322" y="3834"/>
                </a:cubicBezTo>
                <a:close/>
                <a:moveTo>
                  <a:pt x="322" y="7668"/>
                </a:moveTo>
                <a:cubicBezTo>
                  <a:pt x="155" y="7668"/>
                  <a:pt x="0" y="7799"/>
                  <a:pt x="0" y="7978"/>
                </a:cubicBezTo>
                <a:lnTo>
                  <a:pt x="0" y="9907"/>
                </a:lnTo>
                <a:cubicBezTo>
                  <a:pt x="0" y="10061"/>
                  <a:pt x="143" y="10216"/>
                  <a:pt x="322" y="10216"/>
                </a:cubicBezTo>
                <a:cubicBezTo>
                  <a:pt x="500" y="10216"/>
                  <a:pt x="643" y="10061"/>
                  <a:pt x="631" y="9907"/>
                </a:cubicBezTo>
                <a:lnTo>
                  <a:pt x="631" y="7978"/>
                </a:lnTo>
                <a:cubicBezTo>
                  <a:pt x="631" y="7823"/>
                  <a:pt x="500" y="7668"/>
                  <a:pt x="322" y="7668"/>
                </a:cubicBezTo>
                <a:close/>
                <a:moveTo>
                  <a:pt x="322" y="11514"/>
                </a:moveTo>
                <a:cubicBezTo>
                  <a:pt x="155" y="11514"/>
                  <a:pt x="0" y="11645"/>
                  <a:pt x="0" y="11824"/>
                </a:cubicBezTo>
                <a:lnTo>
                  <a:pt x="0" y="13740"/>
                </a:lnTo>
                <a:cubicBezTo>
                  <a:pt x="0" y="13907"/>
                  <a:pt x="143" y="14050"/>
                  <a:pt x="322" y="14050"/>
                </a:cubicBezTo>
                <a:cubicBezTo>
                  <a:pt x="500" y="14050"/>
                  <a:pt x="643" y="13907"/>
                  <a:pt x="631" y="13740"/>
                </a:cubicBezTo>
                <a:lnTo>
                  <a:pt x="631" y="11824"/>
                </a:lnTo>
                <a:cubicBezTo>
                  <a:pt x="631" y="11657"/>
                  <a:pt x="500" y="11514"/>
                  <a:pt x="322" y="11514"/>
                </a:cubicBezTo>
                <a:close/>
                <a:moveTo>
                  <a:pt x="322" y="15336"/>
                </a:moveTo>
                <a:cubicBezTo>
                  <a:pt x="155" y="15336"/>
                  <a:pt x="0" y="15467"/>
                  <a:pt x="0" y="15645"/>
                </a:cubicBezTo>
                <a:lnTo>
                  <a:pt x="0" y="17562"/>
                </a:lnTo>
                <a:cubicBezTo>
                  <a:pt x="0" y="17729"/>
                  <a:pt x="143" y="17884"/>
                  <a:pt x="322" y="17884"/>
                </a:cubicBezTo>
                <a:cubicBezTo>
                  <a:pt x="500" y="17884"/>
                  <a:pt x="643" y="17741"/>
                  <a:pt x="631" y="17562"/>
                </a:cubicBezTo>
                <a:lnTo>
                  <a:pt x="631" y="15645"/>
                </a:lnTo>
                <a:cubicBezTo>
                  <a:pt x="631" y="15479"/>
                  <a:pt x="500" y="15336"/>
                  <a:pt x="322" y="1533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0"/>
          <p:cNvSpPr/>
          <p:nvPr/>
        </p:nvSpPr>
        <p:spPr>
          <a:xfrm>
            <a:off x="8441872" y="4603500"/>
            <a:ext cx="1002079" cy="1001723"/>
          </a:xfrm>
          <a:custGeom>
            <a:avLst/>
            <a:gdLst/>
            <a:ahLst/>
            <a:cxnLst/>
            <a:rect l="l" t="t" r="r" b="b"/>
            <a:pathLst>
              <a:path w="30969" h="30958" extrusionOk="0">
                <a:moveTo>
                  <a:pt x="15479" y="632"/>
                </a:moveTo>
                <a:cubicBezTo>
                  <a:pt x="23658" y="632"/>
                  <a:pt x="30326" y="7288"/>
                  <a:pt x="30314" y="15479"/>
                </a:cubicBezTo>
                <a:cubicBezTo>
                  <a:pt x="30314" y="23659"/>
                  <a:pt x="23658" y="30314"/>
                  <a:pt x="15479" y="30314"/>
                </a:cubicBezTo>
                <a:cubicBezTo>
                  <a:pt x="7287" y="30314"/>
                  <a:pt x="644" y="23659"/>
                  <a:pt x="644" y="15479"/>
                </a:cubicBezTo>
                <a:cubicBezTo>
                  <a:pt x="644" y="7288"/>
                  <a:pt x="7287" y="632"/>
                  <a:pt x="15479" y="632"/>
                </a:cubicBezTo>
                <a:close/>
                <a:moveTo>
                  <a:pt x="15479" y="1"/>
                </a:moveTo>
                <a:cubicBezTo>
                  <a:pt x="6942" y="1"/>
                  <a:pt x="1" y="6930"/>
                  <a:pt x="1" y="15479"/>
                </a:cubicBezTo>
                <a:cubicBezTo>
                  <a:pt x="1" y="24004"/>
                  <a:pt x="6930" y="30957"/>
                  <a:pt x="15479" y="30957"/>
                </a:cubicBezTo>
                <a:cubicBezTo>
                  <a:pt x="24016" y="30957"/>
                  <a:pt x="30969" y="24016"/>
                  <a:pt x="30957" y="15479"/>
                </a:cubicBezTo>
                <a:cubicBezTo>
                  <a:pt x="30957" y="6954"/>
                  <a:pt x="24016" y="1"/>
                  <a:pt x="154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0"/>
          <p:cNvSpPr/>
          <p:nvPr/>
        </p:nvSpPr>
        <p:spPr>
          <a:xfrm>
            <a:off x="5269163" y="4917226"/>
            <a:ext cx="141046" cy="122150"/>
          </a:xfrm>
          <a:custGeom>
            <a:avLst/>
            <a:gdLst/>
            <a:ahLst/>
            <a:cxnLst/>
            <a:rect l="l" t="t" r="r" b="b"/>
            <a:pathLst>
              <a:path w="4359" h="3775" extrusionOk="0">
                <a:moveTo>
                  <a:pt x="2180" y="0"/>
                </a:moveTo>
                <a:lnTo>
                  <a:pt x="1" y="3774"/>
                </a:lnTo>
                <a:lnTo>
                  <a:pt x="4359" y="3774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0"/>
          <p:cNvSpPr/>
          <p:nvPr/>
        </p:nvSpPr>
        <p:spPr>
          <a:xfrm>
            <a:off x="8796196" y="540008"/>
            <a:ext cx="141046" cy="122959"/>
          </a:xfrm>
          <a:custGeom>
            <a:avLst/>
            <a:gdLst/>
            <a:ahLst/>
            <a:cxnLst/>
            <a:rect l="l" t="t" r="r" b="b"/>
            <a:pathLst>
              <a:path w="4359" h="3800" extrusionOk="0">
                <a:moveTo>
                  <a:pt x="2168" y="1"/>
                </a:moveTo>
                <a:lnTo>
                  <a:pt x="1" y="3799"/>
                </a:lnTo>
                <a:lnTo>
                  <a:pt x="4358" y="3799"/>
                </a:lnTo>
                <a:lnTo>
                  <a:pt x="216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0"/>
          <p:cNvSpPr/>
          <p:nvPr/>
        </p:nvSpPr>
        <p:spPr>
          <a:xfrm>
            <a:off x="8826648" y="4351110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0"/>
                </a:moveTo>
                <a:cubicBezTo>
                  <a:pt x="0" y="0"/>
                  <a:pt x="0" y="1917"/>
                  <a:pt x="1238" y="1917"/>
                </a:cubicBezTo>
                <a:cubicBezTo>
                  <a:pt x="2477" y="1917"/>
                  <a:pt x="2477" y="0"/>
                  <a:pt x="1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0"/>
          <p:cNvSpPr/>
          <p:nvPr/>
        </p:nvSpPr>
        <p:spPr>
          <a:xfrm>
            <a:off x="1193194" y="1063726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0"/>
                </a:moveTo>
                <a:cubicBezTo>
                  <a:pt x="0" y="0"/>
                  <a:pt x="0" y="1917"/>
                  <a:pt x="1238" y="1917"/>
                </a:cubicBezTo>
                <a:cubicBezTo>
                  <a:pt x="2477" y="1917"/>
                  <a:pt x="2477" y="0"/>
                  <a:pt x="12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0"/>
          <p:cNvSpPr/>
          <p:nvPr/>
        </p:nvSpPr>
        <p:spPr>
          <a:xfrm rot="5400000">
            <a:off x="4180037" y="4419572"/>
            <a:ext cx="482774" cy="965095"/>
          </a:xfrm>
          <a:custGeom>
            <a:avLst/>
            <a:gdLst/>
            <a:ahLst/>
            <a:cxnLst/>
            <a:rect l="l" t="t" r="r" b="b"/>
            <a:pathLst>
              <a:path w="14920" h="29826" extrusionOk="0">
                <a:moveTo>
                  <a:pt x="14919" y="0"/>
                </a:moveTo>
                <a:cubicBezTo>
                  <a:pt x="6668" y="0"/>
                  <a:pt x="1" y="6668"/>
                  <a:pt x="1" y="14919"/>
                </a:cubicBezTo>
                <a:cubicBezTo>
                  <a:pt x="1" y="23158"/>
                  <a:pt x="6692" y="29825"/>
                  <a:pt x="14919" y="29825"/>
                </a:cubicBezTo>
                <a:lnTo>
                  <a:pt x="1491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0"/>
          <p:cNvSpPr/>
          <p:nvPr/>
        </p:nvSpPr>
        <p:spPr>
          <a:xfrm>
            <a:off x="1879473" y="75039"/>
            <a:ext cx="378745" cy="378324"/>
          </a:xfrm>
          <a:custGeom>
            <a:avLst/>
            <a:gdLst/>
            <a:ahLst/>
            <a:cxnLst/>
            <a:rect l="l" t="t" r="r" b="b"/>
            <a:pathLst>
              <a:path w="11705" h="11692" extrusionOk="0">
                <a:moveTo>
                  <a:pt x="5859" y="0"/>
                </a:moveTo>
                <a:cubicBezTo>
                  <a:pt x="2620" y="0"/>
                  <a:pt x="1" y="2619"/>
                  <a:pt x="1" y="5846"/>
                </a:cubicBezTo>
                <a:cubicBezTo>
                  <a:pt x="1" y="9085"/>
                  <a:pt x="2620" y="11692"/>
                  <a:pt x="5859" y="11692"/>
                </a:cubicBezTo>
                <a:cubicBezTo>
                  <a:pt x="9085" y="11692"/>
                  <a:pt x="11705" y="9085"/>
                  <a:pt x="11705" y="5846"/>
                </a:cubicBezTo>
                <a:cubicBezTo>
                  <a:pt x="11705" y="2619"/>
                  <a:pt x="9085" y="0"/>
                  <a:pt x="58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Merge Data Frames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9" name="Google Shape;4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975" y="1399137"/>
            <a:ext cx="6602026" cy="278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2838" y="1084950"/>
            <a:ext cx="3938326" cy="37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175" y="1886950"/>
            <a:ext cx="7653627" cy="160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Explore Data Frames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7" name="Google Shape;5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200" y="1374022"/>
            <a:ext cx="7044999" cy="26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361" y="1071650"/>
            <a:ext cx="5092676" cy="375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3"/>
          <p:cNvSpPr/>
          <p:nvPr/>
        </p:nvSpPr>
        <p:spPr>
          <a:xfrm>
            <a:off x="0" y="-125"/>
            <a:ext cx="9151727" cy="5143476"/>
          </a:xfrm>
          <a:custGeom>
            <a:avLst/>
            <a:gdLst/>
            <a:ahLst/>
            <a:cxnLst/>
            <a:rect l="l" t="t" r="r" b="b"/>
            <a:pathLst>
              <a:path w="285679" h="160558" extrusionOk="0">
                <a:moveTo>
                  <a:pt x="0" y="0"/>
                </a:moveTo>
                <a:lnTo>
                  <a:pt x="0" y="119725"/>
                </a:lnTo>
                <a:cubicBezTo>
                  <a:pt x="3416" y="110782"/>
                  <a:pt x="10271" y="103121"/>
                  <a:pt x="18940" y="99041"/>
                </a:cubicBezTo>
                <a:cubicBezTo>
                  <a:pt x="23862" y="96717"/>
                  <a:pt x="29294" y="95495"/>
                  <a:pt x="33943" y="92661"/>
                </a:cubicBezTo>
                <a:cubicBezTo>
                  <a:pt x="38129" y="90111"/>
                  <a:pt x="41474" y="86375"/>
                  <a:pt x="44320" y="82390"/>
                </a:cubicBezTo>
                <a:cubicBezTo>
                  <a:pt x="49254" y="75499"/>
                  <a:pt x="50452" y="68016"/>
                  <a:pt x="53808" y="60485"/>
                </a:cubicBezTo>
                <a:cubicBezTo>
                  <a:pt x="56690" y="54033"/>
                  <a:pt x="60912" y="47961"/>
                  <a:pt x="66213" y="43265"/>
                </a:cubicBezTo>
                <a:cubicBezTo>
                  <a:pt x="71322" y="38735"/>
                  <a:pt x="79899" y="36617"/>
                  <a:pt x="88709" y="36617"/>
                </a:cubicBezTo>
                <a:cubicBezTo>
                  <a:pt x="99021" y="36617"/>
                  <a:pt x="109651" y="39519"/>
                  <a:pt x="115408" y="44854"/>
                </a:cubicBezTo>
                <a:cubicBezTo>
                  <a:pt x="122974" y="51863"/>
                  <a:pt x="128786" y="60509"/>
                  <a:pt x="133529" y="69629"/>
                </a:cubicBezTo>
                <a:cubicBezTo>
                  <a:pt x="138463" y="79129"/>
                  <a:pt x="144512" y="87430"/>
                  <a:pt x="150169" y="96491"/>
                </a:cubicBezTo>
                <a:cubicBezTo>
                  <a:pt x="155707" y="105362"/>
                  <a:pt x="159763" y="115384"/>
                  <a:pt x="154794" y="125500"/>
                </a:cubicBezTo>
                <a:cubicBezTo>
                  <a:pt x="144393" y="146599"/>
                  <a:pt x="144927" y="147880"/>
                  <a:pt x="141499" y="160558"/>
                </a:cubicBezTo>
                <a:lnTo>
                  <a:pt x="285679" y="160558"/>
                </a:lnTo>
                <a:lnTo>
                  <a:pt x="2856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3"/>
          <p:cNvSpPr txBox="1">
            <a:spLocks noGrp="1"/>
          </p:cNvSpPr>
          <p:nvPr>
            <p:ph type="subTitle" idx="1"/>
          </p:nvPr>
        </p:nvSpPr>
        <p:spPr>
          <a:xfrm>
            <a:off x="5410200" y="2732029"/>
            <a:ext cx="30138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515" name="Google Shape;515;p43"/>
          <p:cNvSpPr txBox="1">
            <a:spLocks noGrp="1"/>
          </p:cNvSpPr>
          <p:nvPr>
            <p:ph type="subTitle" idx="2"/>
          </p:nvPr>
        </p:nvSpPr>
        <p:spPr>
          <a:xfrm>
            <a:off x="5570400" y="3210825"/>
            <a:ext cx="28536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Diagrams, Plots, and Interactive Apps</a:t>
            </a:r>
            <a:endParaRPr/>
          </a:p>
        </p:txBody>
      </p:sp>
      <p:sp>
        <p:nvSpPr>
          <p:cNvPr id="516" name="Google Shape;516;p43"/>
          <p:cNvSpPr txBox="1">
            <a:spLocks noGrp="1"/>
          </p:cNvSpPr>
          <p:nvPr>
            <p:ph type="title"/>
          </p:nvPr>
        </p:nvSpPr>
        <p:spPr>
          <a:xfrm>
            <a:off x="6116400" y="1314709"/>
            <a:ext cx="2307600" cy="13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17" name="Google Shape;517;p43"/>
          <p:cNvSpPr/>
          <p:nvPr/>
        </p:nvSpPr>
        <p:spPr>
          <a:xfrm rot="5400000" flipH="1">
            <a:off x="-308107" y="312569"/>
            <a:ext cx="2348304" cy="1732709"/>
          </a:xfrm>
          <a:custGeom>
            <a:avLst/>
            <a:gdLst/>
            <a:ahLst/>
            <a:cxnLst/>
            <a:rect l="l" t="t" r="r" b="b"/>
            <a:pathLst>
              <a:path w="84297" h="62199" extrusionOk="0">
                <a:moveTo>
                  <a:pt x="84296" y="0"/>
                </a:moveTo>
                <a:cubicBezTo>
                  <a:pt x="80713" y="203"/>
                  <a:pt x="77081" y="1334"/>
                  <a:pt x="73962" y="3108"/>
                </a:cubicBezTo>
                <a:cubicBezTo>
                  <a:pt x="67330" y="6894"/>
                  <a:pt x="62460" y="13073"/>
                  <a:pt x="57626" y="18991"/>
                </a:cubicBezTo>
                <a:cubicBezTo>
                  <a:pt x="52792" y="24920"/>
                  <a:pt x="47577" y="30897"/>
                  <a:pt x="40612" y="34052"/>
                </a:cubicBezTo>
                <a:cubicBezTo>
                  <a:pt x="32254" y="37850"/>
                  <a:pt x="22336" y="37088"/>
                  <a:pt x="14061" y="41077"/>
                </a:cubicBezTo>
                <a:cubicBezTo>
                  <a:pt x="6079" y="44931"/>
                  <a:pt x="724" y="53385"/>
                  <a:pt x="2" y="62175"/>
                </a:cubicBezTo>
                <a:lnTo>
                  <a:pt x="84296" y="62175"/>
                </a:lnTo>
                <a:lnTo>
                  <a:pt x="84296" y="0"/>
                </a:lnTo>
                <a:close/>
                <a:moveTo>
                  <a:pt x="0" y="62175"/>
                </a:moveTo>
                <a:lnTo>
                  <a:pt x="0" y="62199"/>
                </a:lnTo>
                <a:cubicBezTo>
                  <a:pt x="1" y="62191"/>
                  <a:pt x="1" y="62183"/>
                  <a:pt x="2" y="6217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397325" y="856252"/>
            <a:ext cx="645338" cy="645338"/>
          </a:xfrm>
          <a:custGeom>
            <a:avLst/>
            <a:gdLst/>
            <a:ahLst/>
            <a:cxnLst/>
            <a:rect l="l" t="t" r="r" b="b"/>
            <a:pathLst>
              <a:path w="19944" h="19944" extrusionOk="0">
                <a:moveTo>
                  <a:pt x="9978" y="1"/>
                </a:moveTo>
                <a:cubicBezTo>
                  <a:pt x="4465" y="1"/>
                  <a:pt x="0" y="4465"/>
                  <a:pt x="0" y="9978"/>
                </a:cubicBezTo>
                <a:cubicBezTo>
                  <a:pt x="0" y="15479"/>
                  <a:pt x="4465" y="19944"/>
                  <a:pt x="9978" y="19944"/>
                </a:cubicBezTo>
                <a:cubicBezTo>
                  <a:pt x="15479" y="19944"/>
                  <a:pt x="19943" y="15479"/>
                  <a:pt x="19943" y="9978"/>
                </a:cubicBezTo>
                <a:cubicBezTo>
                  <a:pt x="19943" y="4465"/>
                  <a:pt x="15479" y="1"/>
                  <a:pt x="99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3"/>
          <p:cNvSpPr/>
          <p:nvPr/>
        </p:nvSpPr>
        <p:spPr>
          <a:xfrm>
            <a:off x="8286512" y="229300"/>
            <a:ext cx="1312824" cy="69801"/>
          </a:xfrm>
          <a:custGeom>
            <a:avLst/>
            <a:gdLst/>
            <a:ahLst/>
            <a:cxnLst/>
            <a:rect l="l" t="t" r="r" b="b"/>
            <a:pathLst>
              <a:path w="41601" h="2157" extrusionOk="0">
                <a:moveTo>
                  <a:pt x="41474" y="0"/>
                </a:moveTo>
                <a:cubicBezTo>
                  <a:pt x="41469" y="0"/>
                  <a:pt x="41463" y="0"/>
                  <a:pt x="41458" y="1"/>
                </a:cubicBezTo>
                <a:lnTo>
                  <a:pt x="0" y="1"/>
                </a:lnTo>
                <a:lnTo>
                  <a:pt x="0" y="2156"/>
                </a:lnTo>
                <a:lnTo>
                  <a:pt x="41434" y="2156"/>
                </a:lnTo>
                <a:cubicBezTo>
                  <a:pt x="41529" y="2156"/>
                  <a:pt x="41601" y="2085"/>
                  <a:pt x="41601" y="2002"/>
                </a:cubicBezTo>
                <a:lnTo>
                  <a:pt x="41601" y="156"/>
                </a:lnTo>
                <a:cubicBezTo>
                  <a:pt x="41601" y="68"/>
                  <a:pt x="41540" y="0"/>
                  <a:pt x="414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3"/>
          <p:cNvSpPr/>
          <p:nvPr/>
        </p:nvSpPr>
        <p:spPr>
          <a:xfrm>
            <a:off x="232455" y="2523795"/>
            <a:ext cx="20838" cy="578682"/>
          </a:xfrm>
          <a:custGeom>
            <a:avLst/>
            <a:gdLst/>
            <a:ahLst/>
            <a:cxnLst/>
            <a:rect l="l" t="t" r="r" b="b"/>
            <a:pathLst>
              <a:path w="644" h="17884" extrusionOk="0">
                <a:moveTo>
                  <a:pt x="322" y="1"/>
                </a:moveTo>
                <a:cubicBezTo>
                  <a:pt x="155" y="1"/>
                  <a:pt x="0" y="144"/>
                  <a:pt x="0" y="322"/>
                </a:cubicBezTo>
                <a:lnTo>
                  <a:pt x="0" y="2239"/>
                </a:lnTo>
                <a:cubicBezTo>
                  <a:pt x="0" y="2406"/>
                  <a:pt x="143" y="2549"/>
                  <a:pt x="322" y="2549"/>
                </a:cubicBezTo>
                <a:cubicBezTo>
                  <a:pt x="500" y="2549"/>
                  <a:pt x="643" y="2406"/>
                  <a:pt x="631" y="2239"/>
                </a:cubicBezTo>
                <a:lnTo>
                  <a:pt x="631" y="322"/>
                </a:lnTo>
                <a:cubicBezTo>
                  <a:pt x="631" y="155"/>
                  <a:pt x="500" y="1"/>
                  <a:pt x="322" y="1"/>
                </a:cubicBezTo>
                <a:close/>
                <a:moveTo>
                  <a:pt x="322" y="3834"/>
                </a:moveTo>
                <a:cubicBezTo>
                  <a:pt x="155" y="3834"/>
                  <a:pt x="0" y="3965"/>
                  <a:pt x="0" y="4144"/>
                </a:cubicBezTo>
                <a:lnTo>
                  <a:pt x="0" y="6061"/>
                </a:lnTo>
                <a:cubicBezTo>
                  <a:pt x="0" y="6228"/>
                  <a:pt x="143" y="6370"/>
                  <a:pt x="322" y="6370"/>
                </a:cubicBezTo>
                <a:cubicBezTo>
                  <a:pt x="500" y="6370"/>
                  <a:pt x="643" y="6240"/>
                  <a:pt x="631" y="6061"/>
                </a:cubicBezTo>
                <a:lnTo>
                  <a:pt x="631" y="4144"/>
                </a:lnTo>
                <a:cubicBezTo>
                  <a:pt x="631" y="3977"/>
                  <a:pt x="500" y="3834"/>
                  <a:pt x="322" y="3834"/>
                </a:cubicBezTo>
                <a:close/>
                <a:moveTo>
                  <a:pt x="322" y="7668"/>
                </a:moveTo>
                <a:cubicBezTo>
                  <a:pt x="155" y="7668"/>
                  <a:pt x="0" y="7799"/>
                  <a:pt x="0" y="7978"/>
                </a:cubicBezTo>
                <a:lnTo>
                  <a:pt x="0" y="9907"/>
                </a:lnTo>
                <a:cubicBezTo>
                  <a:pt x="0" y="10061"/>
                  <a:pt x="143" y="10216"/>
                  <a:pt x="322" y="10216"/>
                </a:cubicBezTo>
                <a:cubicBezTo>
                  <a:pt x="500" y="10216"/>
                  <a:pt x="643" y="10061"/>
                  <a:pt x="631" y="9907"/>
                </a:cubicBezTo>
                <a:lnTo>
                  <a:pt x="631" y="7978"/>
                </a:lnTo>
                <a:cubicBezTo>
                  <a:pt x="631" y="7823"/>
                  <a:pt x="500" y="7668"/>
                  <a:pt x="322" y="7668"/>
                </a:cubicBezTo>
                <a:close/>
                <a:moveTo>
                  <a:pt x="322" y="11514"/>
                </a:moveTo>
                <a:cubicBezTo>
                  <a:pt x="155" y="11514"/>
                  <a:pt x="0" y="11645"/>
                  <a:pt x="0" y="11824"/>
                </a:cubicBezTo>
                <a:lnTo>
                  <a:pt x="0" y="13740"/>
                </a:lnTo>
                <a:cubicBezTo>
                  <a:pt x="0" y="13907"/>
                  <a:pt x="143" y="14050"/>
                  <a:pt x="322" y="14050"/>
                </a:cubicBezTo>
                <a:cubicBezTo>
                  <a:pt x="500" y="14050"/>
                  <a:pt x="643" y="13907"/>
                  <a:pt x="631" y="13740"/>
                </a:cubicBezTo>
                <a:lnTo>
                  <a:pt x="631" y="11824"/>
                </a:lnTo>
                <a:cubicBezTo>
                  <a:pt x="631" y="11657"/>
                  <a:pt x="500" y="11514"/>
                  <a:pt x="322" y="11514"/>
                </a:cubicBezTo>
                <a:close/>
                <a:moveTo>
                  <a:pt x="322" y="15336"/>
                </a:moveTo>
                <a:cubicBezTo>
                  <a:pt x="155" y="15336"/>
                  <a:pt x="0" y="15467"/>
                  <a:pt x="0" y="15645"/>
                </a:cubicBezTo>
                <a:lnTo>
                  <a:pt x="0" y="17562"/>
                </a:lnTo>
                <a:cubicBezTo>
                  <a:pt x="0" y="17729"/>
                  <a:pt x="143" y="17884"/>
                  <a:pt x="322" y="17884"/>
                </a:cubicBezTo>
                <a:cubicBezTo>
                  <a:pt x="500" y="17884"/>
                  <a:pt x="643" y="17741"/>
                  <a:pt x="631" y="17562"/>
                </a:cubicBezTo>
                <a:lnTo>
                  <a:pt x="631" y="15645"/>
                </a:lnTo>
                <a:cubicBezTo>
                  <a:pt x="631" y="15479"/>
                  <a:pt x="500" y="15336"/>
                  <a:pt x="322" y="1533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3"/>
          <p:cNvSpPr/>
          <p:nvPr/>
        </p:nvSpPr>
        <p:spPr>
          <a:xfrm>
            <a:off x="8441872" y="4603500"/>
            <a:ext cx="1002079" cy="1001723"/>
          </a:xfrm>
          <a:custGeom>
            <a:avLst/>
            <a:gdLst/>
            <a:ahLst/>
            <a:cxnLst/>
            <a:rect l="l" t="t" r="r" b="b"/>
            <a:pathLst>
              <a:path w="30969" h="30958" extrusionOk="0">
                <a:moveTo>
                  <a:pt x="15479" y="632"/>
                </a:moveTo>
                <a:cubicBezTo>
                  <a:pt x="23658" y="632"/>
                  <a:pt x="30326" y="7288"/>
                  <a:pt x="30314" y="15479"/>
                </a:cubicBezTo>
                <a:cubicBezTo>
                  <a:pt x="30314" y="23659"/>
                  <a:pt x="23658" y="30314"/>
                  <a:pt x="15479" y="30314"/>
                </a:cubicBezTo>
                <a:cubicBezTo>
                  <a:pt x="7287" y="30314"/>
                  <a:pt x="644" y="23659"/>
                  <a:pt x="644" y="15479"/>
                </a:cubicBezTo>
                <a:cubicBezTo>
                  <a:pt x="644" y="7288"/>
                  <a:pt x="7287" y="632"/>
                  <a:pt x="15479" y="632"/>
                </a:cubicBezTo>
                <a:close/>
                <a:moveTo>
                  <a:pt x="15479" y="1"/>
                </a:moveTo>
                <a:cubicBezTo>
                  <a:pt x="6942" y="1"/>
                  <a:pt x="1" y="6930"/>
                  <a:pt x="1" y="15479"/>
                </a:cubicBezTo>
                <a:cubicBezTo>
                  <a:pt x="1" y="24004"/>
                  <a:pt x="6930" y="30957"/>
                  <a:pt x="15479" y="30957"/>
                </a:cubicBezTo>
                <a:cubicBezTo>
                  <a:pt x="24016" y="30957"/>
                  <a:pt x="30969" y="24016"/>
                  <a:pt x="30957" y="15479"/>
                </a:cubicBezTo>
                <a:cubicBezTo>
                  <a:pt x="30957" y="6954"/>
                  <a:pt x="24016" y="1"/>
                  <a:pt x="1547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3"/>
          <p:cNvSpPr/>
          <p:nvPr/>
        </p:nvSpPr>
        <p:spPr>
          <a:xfrm>
            <a:off x="5269163" y="4917226"/>
            <a:ext cx="141046" cy="122150"/>
          </a:xfrm>
          <a:custGeom>
            <a:avLst/>
            <a:gdLst/>
            <a:ahLst/>
            <a:cxnLst/>
            <a:rect l="l" t="t" r="r" b="b"/>
            <a:pathLst>
              <a:path w="4359" h="3775" extrusionOk="0">
                <a:moveTo>
                  <a:pt x="2180" y="0"/>
                </a:moveTo>
                <a:lnTo>
                  <a:pt x="1" y="3774"/>
                </a:lnTo>
                <a:lnTo>
                  <a:pt x="4359" y="3774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3"/>
          <p:cNvSpPr/>
          <p:nvPr/>
        </p:nvSpPr>
        <p:spPr>
          <a:xfrm>
            <a:off x="8796196" y="540008"/>
            <a:ext cx="141046" cy="122959"/>
          </a:xfrm>
          <a:custGeom>
            <a:avLst/>
            <a:gdLst/>
            <a:ahLst/>
            <a:cxnLst/>
            <a:rect l="l" t="t" r="r" b="b"/>
            <a:pathLst>
              <a:path w="4359" h="3800" extrusionOk="0">
                <a:moveTo>
                  <a:pt x="2168" y="1"/>
                </a:moveTo>
                <a:lnTo>
                  <a:pt x="1" y="3799"/>
                </a:lnTo>
                <a:lnTo>
                  <a:pt x="4358" y="3799"/>
                </a:lnTo>
                <a:lnTo>
                  <a:pt x="216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3"/>
          <p:cNvSpPr/>
          <p:nvPr/>
        </p:nvSpPr>
        <p:spPr>
          <a:xfrm>
            <a:off x="8826648" y="4351110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0"/>
                </a:moveTo>
                <a:cubicBezTo>
                  <a:pt x="0" y="0"/>
                  <a:pt x="0" y="1917"/>
                  <a:pt x="1238" y="1917"/>
                </a:cubicBezTo>
                <a:cubicBezTo>
                  <a:pt x="2477" y="1917"/>
                  <a:pt x="2477" y="0"/>
                  <a:pt x="1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43"/>
          <p:cNvSpPr/>
          <p:nvPr/>
        </p:nvSpPr>
        <p:spPr>
          <a:xfrm>
            <a:off x="1193194" y="1063726"/>
            <a:ext cx="80150" cy="62062"/>
          </a:xfrm>
          <a:custGeom>
            <a:avLst/>
            <a:gdLst/>
            <a:ahLst/>
            <a:cxnLst/>
            <a:rect l="l" t="t" r="r" b="b"/>
            <a:pathLst>
              <a:path w="2477" h="1918" extrusionOk="0">
                <a:moveTo>
                  <a:pt x="1238" y="0"/>
                </a:moveTo>
                <a:cubicBezTo>
                  <a:pt x="0" y="0"/>
                  <a:pt x="0" y="1917"/>
                  <a:pt x="1238" y="1917"/>
                </a:cubicBezTo>
                <a:cubicBezTo>
                  <a:pt x="2477" y="1917"/>
                  <a:pt x="2477" y="0"/>
                  <a:pt x="123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3"/>
          <p:cNvSpPr/>
          <p:nvPr/>
        </p:nvSpPr>
        <p:spPr>
          <a:xfrm rot="5400000">
            <a:off x="4180037" y="4419572"/>
            <a:ext cx="482774" cy="965095"/>
          </a:xfrm>
          <a:custGeom>
            <a:avLst/>
            <a:gdLst/>
            <a:ahLst/>
            <a:cxnLst/>
            <a:rect l="l" t="t" r="r" b="b"/>
            <a:pathLst>
              <a:path w="14920" h="29826" extrusionOk="0">
                <a:moveTo>
                  <a:pt x="14919" y="0"/>
                </a:moveTo>
                <a:cubicBezTo>
                  <a:pt x="6668" y="0"/>
                  <a:pt x="1" y="6668"/>
                  <a:pt x="1" y="14919"/>
                </a:cubicBezTo>
                <a:cubicBezTo>
                  <a:pt x="1" y="23158"/>
                  <a:pt x="6692" y="29825"/>
                  <a:pt x="14919" y="29825"/>
                </a:cubicBezTo>
                <a:lnTo>
                  <a:pt x="1491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43"/>
          <p:cNvSpPr/>
          <p:nvPr/>
        </p:nvSpPr>
        <p:spPr>
          <a:xfrm>
            <a:off x="1879473" y="75039"/>
            <a:ext cx="378745" cy="378324"/>
          </a:xfrm>
          <a:custGeom>
            <a:avLst/>
            <a:gdLst/>
            <a:ahLst/>
            <a:cxnLst/>
            <a:rect l="l" t="t" r="r" b="b"/>
            <a:pathLst>
              <a:path w="11705" h="11692" extrusionOk="0">
                <a:moveTo>
                  <a:pt x="5859" y="0"/>
                </a:moveTo>
                <a:cubicBezTo>
                  <a:pt x="2620" y="0"/>
                  <a:pt x="1" y="2619"/>
                  <a:pt x="1" y="5846"/>
                </a:cubicBezTo>
                <a:cubicBezTo>
                  <a:pt x="1" y="9085"/>
                  <a:pt x="2620" y="11692"/>
                  <a:pt x="5859" y="11692"/>
                </a:cubicBezTo>
                <a:cubicBezTo>
                  <a:pt x="9085" y="11692"/>
                  <a:pt x="11705" y="9085"/>
                  <a:pt x="11705" y="5846"/>
                </a:cubicBezTo>
                <a:cubicBezTo>
                  <a:pt x="11705" y="2619"/>
                  <a:pt x="9085" y="0"/>
                  <a:pt x="58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rgan Yearly Planner by Slidesgo">
  <a:themeElements>
    <a:clrScheme name="Simple Light">
      <a:dk1>
        <a:srgbClr val="000000"/>
      </a:dk1>
      <a:lt1>
        <a:srgbClr val="EFE7DC"/>
      </a:lt1>
      <a:dk2>
        <a:srgbClr val="595959"/>
      </a:dk2>
      <a:lt2>
        <a:srgbClr val="EEEEEE"/>
      </a:lt2>
      <a:accent1>
        <a:srgbClr val="D5854D"/>
      </a:accent1>
      <a:accent2>
        <a:srgbClr val="C55185"/>
      </a:accent2>
      <a:accent3>
        <a:srgbClr val="285099"/>
      </a:accent3>
      <a:accent4>
        <a:srgbClr val="C55185"/>
      </a:accent4>
      <a:accent5>
        <a:srgbClr val="FFFFFF"/>
      </a:accent5>
      <a:accent6>
        <a:srgbClr val="6DB0AF"/>
      </a:accent6>
      <a:hlink>
        <a:srgbClr val="2850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497</Words>
  <Application>Microsoft Office PowerPoint</Application>
  <PresentationFormat>On-screen Show (16:9)</PresentationFormat>
  <Paragraphs>89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Lato Black</vt:lpstr>
      <vt:lpstr>Abhaya Libre SemiBold</vt:lpstr>
      <vt:lpstr>Proxima Nova Semibold</vt:lpstr>
      <vt:lpstr>Raleway ExtraBold</vt:lpstr>
      <vt:lpstr>Lato</vt:lpstr>
      <vt:lpstr>Barlow Semi Condensed</vt:lpstr>
      <vt:lpstr>Arial</vt:lpstr>
      <vt:lpstr>Raleway</vt:lpstr>
      <vt:lpstr>Abhaya Libre ExtraBold</vt:lpstr>
      <vt:lpstr>Proxima Nova</vt:lpstr>
      <vt:lpstr>Raleway SemiBold</vt:lpstr>
      <vt:lpstr>Morgan Yearly Planner by Slidesgo</vt:lpstr>
      <vt:lpstr>Slidesgo Final Pages</vt:lpstr>
      <vt:lpstr>PowerPoint Presentation</vt:lpstr>
      <vt:lpstr>Overview</vt:lpstr>
      <vt:lpstr>01</vt:lpstr>
      <vt:lpstr>Data Information</vt:lpstr>
      <vt:lpstr>Column Explanation</vt:lpstr>
      <vt:lpstr>02</vt:lpstr>
      <vt:lpstr>Merge Data Frames</vt:lpstr>
      <vt:lpstr>Explore Data Frames</vt:lpstr>
      <vt:lpstr>03</vt:lpstr>
      <vt:lpstr>PowerPoint Presentation</vt:lpstr>
      <vt:lpstr>What factors have a weak or strong relationship with their happiness score?.. Or is there no relationship at all?</vt:lpstr>
      <vt:lpstr>Visualization of Correlation Plot [1/2] </vt:lpstr>
      <vt:lpstr>PowerPoint Presentation</vt:lpstr>
      <vt:lpstr>Venn Diagram Relationships between Happiness Score, GDP and Generosity Score</vt:lpstr>
      <vt:lpstr>Pie Charts Top Five Happiest Countries and Each Factor’s Contribution Percentage </vt:lpstr>
      <vt:lpstr>Pie Charts Five Most Unhappy Countries and Each Factor’s Contribution Percentage </vt:lpstr>
      <vt:lpstr>Interactive Map Gradient Color Map of Average Global Happiness Score</vt:lpstr>
      <vt:lpstr>Shiny</vt:lpstr>
      <vt:lpstr>Exploring 2021 Happiness Report (if time allows)</vt:lpstr>
      <vt:lpstr>Viewing Frequency of Happiness Factors in 2021 </vt:lpstr>
      <vt:lpstr>04</vt:lpstr>
      <vt:lpstr>Challenges and Successes  </vt:lpstr>
      <vt:lpstr>Credits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Carmina Inguito</dc:creator>
  <cp:lastModifiedBy>Carmina Damaso Inguito</cp:lastModifiedBy>
  <cp:revision>1</cp:revision>
  <dcterms:modified xsi:type="dcterms:W3CDTF">2022-03-08T23:58:42Z</dcterms:modified>
</cp:coreProperties>
</file>